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5" r:id="rId12"/>
    <p:sldId id="266" r:id="rId13"/>
    <p:sldId id="267" r:id="rId14"/>
    <p:sldId id="268" r:id="rId15"/>
    <p:sldId id="263" r:id="rId16"/>
    <p:sldId id="269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66938" autoAdjust="0"/>
  </p:normalViewPr>
  <p:slideViewPr>
    <p:cSldViewPr snapToGrid="0">
      <p:cViewPr>
        <p:scale>
          <a:sx n="70" d="100"/>
          <a:sy n="70" d="100"/>
        </p:scale>
        <p:origin x="996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9C92CF-31C1-44F5-8430-04C35BE2472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5C79C-5262-483F-9680-E9ECE680A0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DA86B-DF48-4F5B-928B-7E47421EB154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6CC67-5175-4116-8237-6CDD9599F7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B5C3D-CC8B-458D-8B97-933B8ACD73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3271B-3710-44EB-A4E1-C502F52A6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96411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26.4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246 117,'-29'72,"4"-9,-6 5,-15 22,10-23,3 2,-5 21,38-89,-2 3,1 0,0 0,0 0,0 0,0 0,0 1,1-5,0 0,0 0,0 0,0 0,0 0,0 0,0 0,0 0,0 0,0 0,0 0,0-1,1 1,-1 0,0 0,0 0,0 0,0 0,0 0,0 0,0 0,0 0,0 0,0 0,0 0,0 0,0 0,0 0,0 0,0 0,0 0,0 0,1 0,-1 0,0 0,0 0,0 0,0 0,0 0,0 0,0 0,0 0,0 0,0 0,0 0,0 0,0 0,1 0,-1 0,0 0,0 0,0 0,0 0,0 0,0 0,0 0,0 0,0 0,0 0,0 0,0 0,0 0,0 0,0 0,0 0,0 0,0 1,5-8,27-56,21-38,59-78,71-123,-174 289,-9 13,0 0,0 0,0 0,0 0,0 0,0 0,1 0,-1 0,0 0,0 0,0 0,0 0,0-1,0 1,0 0,1 0,-1 0,0 0,0 0,0 1,0-1,0 0,0 0,0 0,1 0,-1 0,0 0,0 0,0 0,0 0,0 0,0 0,0 0,0 0,0 0,1 0,-1 0,0 1,0-1,0 0,0 0,0 0,0 0,0 0,0 0,0 0,0 1,0-1,0 0,0 0,0 0,0 0,1 29,-2 28,2 1,3-1,2 0,3 0,11 34,-11-59,1 0,2-1,2-1,11 21,-12-30,0 0,2 0,0-1,1-1,1-1,12 9,-18-17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1.4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181 1,'-6'6,"1"0,0 1,0 0,0 0,1 1,0-1,0 1,1 0,-2 7,-2 3,-32 86,5 3,-18 97,50-196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2.0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75 0,'-5'4,"0"0,0 0,1 1,0-1,0 1,0 0,0 1,1-1,-1 0,1 1,1 0,-1 0,1 0,-1 3,-2 10,0 1,2-1,-2 21,4-27,0-1,1 1,1 0,0-1,1 1,0 0,1-1,0 0,2 4,-4-12,1 0,-1 0,1 0,0-1,1 1,-1 0,0-1,1 1,0-1,0 0,0 0,0 0,1 0,-1-1,1 1,-1-1,1 0,0 0,0 0,0 0,0-1,0 0,0 0,1 0,-1 0,0-1,0 1,3-1,0-1,-1 0,1 0,-1-1,0 1,0-1,1-1,-1 1,-1-1,1 0,0 0,-1-1,0 0,1 0,-2 0,1-1,0 1,-1-1,0 0,0 0,1-2,0-1,0 0,0 0,-1 0,0 0,0-1,-1 0,0 1,0-1,-1 0,0-1,-1 1,0 0,-1 0,0-1,-1-1,-1 0,0 0,-1 0,-1 0,1 1,-2-1,0 1,0 0,0 0,-1 1,-1-1,0 2,0-1,-4-3,8 9,-1 1,1 0,-1 0,1 0,-1 1,0-1,1 1,-1 0,0 0,0 0,0 0,0 1,0-1,0 1,0 0,0 1,0-1,0 0,0 1,0 0,1 0,-1 0,-1 1,-1 0,1 0,-1 1,1-1,0 1,-1 0,1 0,1 1,-1-1,0 1,1 0,0 1,0-1,0 1,0-1,0 3,1-1,2-2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2.83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0 178,'0'17,"1"0,1 0,0 0,2 2,3 30,-6-45,1 17,0 1,-1-1,-2 1,-2 17,2-37,-1-8,-1-10,0-13,1 0,1 0,2 0,1 0,2 1,3-16,-4 31,0 0,1 0,0 1,1-1,0 1,1 0,1 1,0-1,0 1,1 0,1 1,0 0,0 1,1-1,3-1,-9 8,-1 1,1-1,0 1,0 0,0 0,0 0,0 1,0-1,0 1,0 0,1 0,-1 1,0-1,1 1,-1 0,2 0,-2 1,1 0,0 0,-1 0,1 1,-1 0,0-1,1 2,-1-1,0 0,0 1,0 0,-1 0,1 0,3 3,2 5,0 0,0 0,-1 0,-1 1,0 0,-1 1,0 0,0 0,2 12,1 6,-2 1,-1 0,1 24,-6-53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3.4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204 0,'-22'13,"1"0,0 2,1 0,-15 15,25-20,1 0,0 1,0-1,1 2,0-1,1 1,0 1,1-1,-1 7,6-18,0 1,1-1,-1 1,1-1,-1 1,1 0,0-1,0 1,0 0,0-1,0 1,0 0,0-1,0 1,1 0,-1-1,0 1,1-1,0 2,0-2,0 0,0 0,0 0,0 0,0 0,1 0,-1-1,0 1,0 0,1-1,-1 1,0-1,1 1,-1-1,1 0,-1 1,0-1,1 0,-1 0,1 0,-1 0,0 0,1-1,33-2,26-6,-37 4,0 2,0 0,0 2,22 1,-43 0,-1 0,1 0,0 1,0-1,-1 1,1 0,0-1,-1 1,1 1,-1-1,1 0,-1 1,0-1,1 1,-1-1,0 1,0 0,1 2,-2-2,1 0,-1 0,0 1,0-1,-1 1,1-1,-1 1,1-1,-1 1,1-1,-1 1,0-1,0 1,-1-1,1 1,0-1,-1 1,0-1,1 1,-2 0,-1 7,-1-1,0-1,-1 1,0 0,-1-1,1 0,-2 0,1-1,-1 0,0 0,0 0,-1-1,-1 1,-17 11,-2 0,0-2,-9 3,-15 6,38-19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01.4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150 1777,'-25'249,"10"-122,-38 477,27 4,0 387,22 1348,54-1602,-16-456,47 162,9-75,16-4,24 16,-15-101,-84-218,4-2,2-1,11 11,-24-41,2-1,1-1,1-1,2-1,1-2,1-1,1-1,1-2,0-2,2-1,32 12,-49-23,1-1,0-1,0-1,1 0,0-2,0 0,0-2,0 0,0-1,0-1,0-2,0 1,-1-2,1-1,-1-1,0 0,0-2,-1 0,0-1,10-7,6-7,-2-1,-1-2,-1-1,-1-2,-2 0,0-2,-3-1,0-1,7-16,12-26,-3-3,-3-1,26-80,3-38,-9-4,12-102,48-419,16-598,-81-7,-84-164,-42 527,23 576,-54-177,53 347,-10 2,-9 3,-11-1,-126-251,150 355,-4 2,-5 4,-12-9,76 110,-20-27,-2 0,-1 1,-14-10,31 31,1 1,-2 1,1 0,-1 0,0 1,0-1,0 2,-1 0,0 0,0 1,0 0,0 0,0 1,-1 1,1-1,-2 2,0 1,0 0,0 1,1 0,-1 0,1 1,-1 1,1 0,0 0,1 1,-1 1,1 0,0 0,0 1,-5 5,-17 16,2 1,0 1,-18 27,10-12,-10 8,-65 78,82-91,2 0,-11 23,4 4,3 1,-11 35,-44 148,50-123,6 1,0 29,-23 263,51-376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6.6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163 471,'18'-6,"0"0,18-3,20-6,-10-2,0-1,18-13,-37 17,-2-1,1-2,-2 0,15-15,-33 27,0-1,0 0,0 0,-1-1,0 0,0 0,-1 0,0 0,0-1,0-3,-2 8,-1 0,-1-1,1 1,0 0,-1-1,0 1,1-1,-1 1,-1 0,1-1,0 1,-1-1,0 1,0 0,0-1,0 1,0 0,-1 0,1 0,-1 0,0 0,0 0,0 1,0-1,-1 0,0 0,-2-2,-1 1,1 0,-1 0,0 1,0 0,0 0,0 0,0 0,-1 1,0 0,-17-4,-1 1,-3 1,9 1,-361-48,348 48,-13 1,41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7.3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206 372,'4'-9,"0"1,0-1,-1 0,-1 0,0-1,0 1,0 0,-1-1,-1 1,0-1,0 0,-1 1,0-1,0 1,-1 0,-2-5,-1-4,-1 1,0 0,-1 1,-1 0,-1 0,0 0,-1 1,-4-4,8 12,0 0,0 0,0 1,-1 0,0 0,0 0,-1 1,6 4,1 0,-1 0,1 0,-1 0,1 0,-1 0,0 1,0-1,1 1,-1 0,0-1,0 1,1 0,-1 0,0 0,0 0,0 0,1 0,-1 1,0-1,0 1,1-1,-1 1,0-1,1 1,-1 0,0 0,1 0,-1 0,1 0,0 0,-1 1,1-1,0 0,0 1,-1-1,1 2,-4 4,1 1,0-1,0 1,1 0,0 0,1 0,-1 1,2-1,-1 1,1-1,0 1,1-1,0 1,1-1,0 4,0-4,0 0,0-1,1 1,0-1,1 0,0 1,0-1,0 0,1 0,0-1,0 1,1-1,0 0,0 0,0-1,1 1,0-1,0 0,0-1,0-1,0 1,0-1,1 0,-1 0,1-1,0 0,0 0,-1-1,1 1,0-2,0 1,1-1,-1 0,0 0,4-1,-5 0,-1-1,1 1,-1-1,1 0,-1 0,0-1,1 1,-1-1,-1 0,1-1,0 1,-1-1,1 0,-1 0,0 0,-1-1,1 1,-1-1,0 0,0 0,1-3,0-2,0 1,-1-1,0 1,-1-1,0 0,-1 0,0 0,0-3,-1-8,-1 0,-1 0,-2-10,2 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7.6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0 230,'2'7,"-1"1,1-1,0 1,1-1,-1 0,1 0,1 0,0 0,0-1,0 1,0-1,1 0,0 0,1-1,-1 0,1 1,0-2,0 1,2 0,-3-2,0 0,0 0,0-1,0 0,1 0,-1 0,0-1,1 1,0-1,-1-1,1 1,0-1,-1 0,1 0,0-1,-1 1,1-1,-1-1,1 1,-1-1,1 0,-1 0,0 0,0-1,4-2,1-2,-1 0,-1-1,1 0,-1 0,-1-1,0 0,0 0,0-1,-1 0,-1 0,0 0,0-1,-1 0,0 0,-1 0,0 0,-1 0,0-1,-1 1,0-1,-1 1,0-1,-1 0,0 1,-2-5,0 1,-1 0,0 1,-1-1,-3-3,3 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8.0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0 112,'56'-2,"0"-2,-1-3,35-9,-5-3,78-31,-132 39,-25 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8.36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0 303,'0'0,"0"0,0 0,2-5,0-5,2-7,1-8,2-7,-1-8,0-10,-1 4,-2 9,0 12,-2 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27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1529 0,'7'27,"0"0,-2-1,-1 2,-1-1,-1 21,-1-4,-3 0,-2 0,-1 0,-3 0,-1-1,-5 8,-16 45,-5-2,-11 16,-1-8,-5-2,-5-3,-3-2,-5-3,-3-2,-4-4,-51 44,-7-6,-137 99,-160 79,391-279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8.7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22 347,'6'5,"0"0,0-1,1 0,0 0,-1 0,1-1,0 0,0 0,8 2,-12-4,1-1,0 1,0 0,0-1,-1 0,1 0,0 0,0 0,0-1,0 1,-1-1,1 0,0 0,0-1,-1 1,1-1,-1 0,0 1,1-2,0 0,3-3,-1 0,0-1,0 1,0-1,-1-1,0 1,0-1,-1 0,0 0,1-4,0-3,0 0,0 0,-2-1,0 1,1-9,-3 12,-1 1,0-1,-1 0,0 1,-1-1,0 1,0-1,-3-4,4 11,-1 1,0-1,1 1,-2-1,1 1,0 0,-1 0,0 0,0 1,0-1,0 0,0 1,-1 0,0 0,1 0,-1 0,0 1,-1-1,1 1,0 0,-5-1,6 2,0 1,0-1,0 1,-1 0,1-1,0 1,0 1,0-1,-1 0,1 1,0 0,0 0,0 0,0 0,-2 1,1 0,-1 1,1 0,-1 0,1 1,0-1,0 1,1 0,-1 0,0 0,-5 9,1 0,0 1,1-1,0 2,-4 13,-18 51,28-74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9.3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366 197,'35'-8,"-1"-3,-1 0,12-7,17-6,-61 24,-7 4,-12 3,-4-2,0-1,0-1,-1-1,1-1,0-1,-16-2,4-1,-1-2,1-2,-31-10,37 7,0-2,1-1,0 0,1-2,1-2,-15-11,29 19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2.1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0 101,'10'-6,"0"1,0 0,0 1,0 0,1 0,0 1,-1 1,5-1,42-13,-55 15,35-15,-35 15,0 0,0 0,0-1,0 1,0-1,0 1,-1-1,1 0,-1 0,1 0,-1 1,0-1,1-1,-1 1,0-2,0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3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106 424,'11'-8,"-1"1,2 0,-1 1,1 0,5-2,34-17,-46 21,31-20,-33 22,0-1,1 0,-1 0,0 0,-1 0,1 0,-1-1,2-2,-3 6,-1 0,0-1,0 1,0 0,0 0,0-1,0 1,0 0,0-1,0 1,0 0,0 0,0-1,0 1,0 0,0-1,0 1,0 0,0 0,0-1,0 1,0 0,0 0,-1-1,1 1,0 0,0 0,0-1,0 1,-1 0,1 0,0 0,0-1,-12-3,-15 0,25 4,-26 0,-16 2,21-1,0 0,-17-3,32 2,0-2,1 1,-1-1,1 0,0 0,0-1,-1 0,2-1,-1 1,-2-3,8 6,0-1,0 1,0-1,0 1,0-1,1 0,-1 1,0-1,0 0,0 0,1 0,-1 0,1 1,-1-1,0 0,1 0,0 0,-1 0,1-1,0 1,-1 0,1 0,0 0,0 0,0 0,0 0,0 0,0-1,1 1,-1-1,1 1,0-1,0 1,0-1,0 1,0 0,0-1,1 1,-1 0,0 0,1 0,-1 0,0 0,1 0,0 1,-1-1,1 0,45-19,-35 16,0-1,0 0,0-1,-1 0,0 0,0-2,-1 1,0-1,2-4,-1 0,0-1,-1 0,0 0,-1-1,-1 0,0-1,4-10,-11 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3.87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88,'6'1,"0"0,0 0,0 0,0-1,0 0,0 0,1-1,4 0,11-4,17-5,-3 0,198-34,-212 39,-13-1,-9 6,0 0,0 0,0-1,1 1,-1 0,0 0,0-1,0 1,0 0,0 0,0-1,0 1,0 0,0 0,0-1,0 1,0 0,0 0,0-1,0 1,0 0,0 0,0-1,0 1,0 0,0 0,0-1,-1 1,1 0,0 0,0-1,0 1,-2-2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4.3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59 430,'-3'-1,"1"1,0-1,0 0,-1 0,1 0,0 0,0 0,0 0,0-1,0 1,1-1,-1 1,0-1,1 0,-1 0,1 0,-1 0,-1-3,0 0,0 0,0 0,1 0,0 0,-2-4,3 1,0 1,0 0,0-1,1 1,0-1,1 1,-1-1,1 1,1 0,0-1,2-5,5-15,2 1,6-10,-11 25,4-12,2 1,1 1,4-5,-13 21,1 0,0 0,0 0,0 0,1 1,0 0,0 0,0 0,1 1,-1 0,1 1,6-3,-11 5,0 0,0 0,0 1,0-1,0 1,0 0,1 0,-1 0,0 0,0 0,0 0,0 0,0 1,0-1,1 1,-1-1,0 1,0 0,0 0,1 0,0 2,-1-1,1 0,0 1,-1-1,1 1,-1 0,0 0,0 0,0 0,0 0,0 3,4 7,-2 0,0 1,0-1,-1 1,1 13,-2 13,-1-1,-2 1,-4 31,4-59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5.1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170 411,'7'3,"0"0,0-1,1 0,-1-1,0 0,1 0,-1-1,1 1,-1-2,1 1,-1-1,1 0,-1 0,0-1,0 0,5-2,-2 0,0 0,-1 0,1-1,-1 0,0-1,-1 0,1 0,-1-1,0 0,-1 0,4-5,-7 7,-1 0,0 0,0 0,0 0,0-1,-1 1,0-1,0 1,-1-1,1 0,-1 0,-1 0,1-3,-1 5,0-1,0 0,-1 1,1-1,-1 1,-1-1,1 1,0-1,-1 1,0 0,0 0,0-1,-1 2,1-1,-1 0,0 0,-2-1,-3-3,-1 0,0 1,0 1,0-1,-1 1,0 1,0 0,-1 0,0 1,1 1,-1 0,0 0,-1 1,1 0,0 1,-1 0,-3 1,3 0,-1 1,1 0,-1 1,1 0,-1 1,1 0,0 1,0 1,1 0,-1 0,1 1,0 0,1 1,0 1,-6 4,12-9,1 1,0-1,0 1,0 0,0 0,-1 3,3-6,1-1,0 1,-1 0,1-1,0 1,0 0,-1 0,1-1,0 1,0 0,0 0,0 0,0-1,0 1,0 0,0 0,1-1,-1 2,0-2,1 1,-1 0,1-1,-1 1,1-1,0 1,-1-1,1 1,0-1,-1 0,1 1,0-1,-1 0,1 1,0-1,0 0,-1 0,1 0,0 1,0-1,-1 0,1 0,0 0,16-1,0 0,-1-1,1 0,-1-1,1-1,14-6,-16 5,18-4,-1-2,-1-2,0 0,10-8,-29 15,-1-1,0 0,0-1,-1 0,0-1,-1 0,1-1,-2 1,1-2,-2 1,1-1,3-8,-7 11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5.6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1 183,'6'-1,"1"1,-1-2,1 1,-1-1,0 0,3-1,16-5,103-18,103-7,-25 5,-195 26,12-1,-1-1,0-1,0-1,-1 0,17-9,-18 2,-19 12,0 1,-1-1,1 1,-1-1,1 1,-1-1,1 0,-1 1,1-1,-1 0,1 1,-1-1,0 0,1 0,-1 1,0-1,0 0,1 0,-1 0,0 1,0-1,0 0,0 0,0 0,0 1,0-1,-2-2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16.0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0 441,'0'0,"0"0,0 0,0-5,0-5,1-6,0-7,0-8,2-7,-1-9,0-8,0-9,0 6,-1 13,-1 15,1 11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1:20.92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0,2 1,4 2,-1 0,0 0,-2-1,0-1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28.2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849 46,'-58'20,"-10"2,-8 7,-239 117,206-88,-81 58,182-110,5-5,1 0,0 0,0 1,0-1,0 1,0-1,0 1,1 0,-1 0,0-1,1 1,-1 1,2-3,0 0,0 0,0 0,0 1,0-1,0 0,0 0,1 0,-1 0,0 0,0 1,0-1,0 0,0 0,0 0,0 0,0 0,0 0,0 1,0-1,1 0,-1 0,0 0,0 0,0 0,0 0,0 0,0 0,1 0,-1 0,0 0,0 0,0 1,0-1,0 0,1 0,-1 0,0 0,0 0,0 0,0 0,0 0,1-1,-1 1,0 0,0 0,0 0,0 0,0 0,1 0,9-1,-1-1,1 0,0-1,-1 0,1-1,-1 0,3-2,12-4,476-201,-322 137,146-58,-317 129,1 0,-1 1,0 0,8-2,-15 4,0 0,1 0,-1 0,0 0,0 0,0 0,0 0,1 0,-1-1,0 1,0 0,0 1,1-1,-1 0,0 0,0 0,0 0,1 0,-1 0,0 0,0 0,0 0,0 0,1 0,-1 0,0 1,0-1,0 0,0 0,1 0,-1 0,0 0,0 1,0-1,0 0,0 0,0 0,0 0,0 1,0-1,-3 9,-13 14,14-20,-60 79,4 2,3 3,-39 88,46-71,6 2,4 2,-23 108,57-196,3-10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36.7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1 212,'25'7,"-18"-6,-1 0,1 1,-1 0,0 1,0-1,0 1,0 0,4 3,-9-5,0 1,0-1,0 0,0 1,0-1,-1 1,1-1,-1 1,1-1,-1 1,1-1,-1 1,0-1,0 1,1 0,-1 1,-2 31,0-20,3 68,7 55,-3-78,-5-43,5 32,-5-44,1 0,0-1,0 1,0 0,1-1,-1 1,1-1,0 1,-1-1,4 3,-5-6,1 1,-1 0,1-1,0 1,-1-1,1 1,0-1,-1 1,1-1,0 1,0-1,-1 0,1 1,0-1,0 0,0 0,0 0,-1 0,1 0,0 0,0 0,0 0,0 0,0 0,0 0,1-1,0 1,0-1,0 0,0 0,0 0,0-1,0 1,0 0,0-1,0 0,5-5,0 0,0-1,-1 0,0-1,-5 8,13-20,-1-1,-1-1,-1 0,-1 0,-1-1,-1 0,1-11,8-44,4-53,-21 128,-1 18,1 1,1 0,0-1,1 1,0-1,1 1,1-1,2 5,2 6,1-1,2 1,0-1,10 13,-16-28,1-1,0 0,0-1,0 1,3 1,-7-7,0-1,0 1,0-1,0 1,1-1,-1 0,0 0,1 0,-1 0,2 0,-2 0,-1-1,0 0,1 0,-1 0,1 0,-1 0,1 0,-1 0,0-1,1 1,-1-1,0 1,1-1,-1 1,0-1,1 1,-1-1,0 0,1-1,4-3,0-1,-1 1,1-2,-1 1,0 0,2-7,25-46,-23 42,5-10,-2 0,-1-1,-1 0,-1-1,-2 0,-1 0,-1-1,-1 0,-2 1,-1-1,-2-6,1 28,-1 0,0 0,0 0,-1 1,0-1,0 0,0 1,-1 0,-1-1,1 1,-1 0,0 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37.30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7 1,'-3'27,"1"0,0 0,2 0,2 0,3 21,-4-34,-1-12,0 1,1 0,-1-1,0 1,1-1,0 1,0 0,0-1,0 1,0-1,0 0,0 1,1-1,-1 0,2 1,-1-2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37.6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 0,'0'0,"0"0,0 0,0 0,0 0,0 0,-2 4,1 2,1 1,3-1,1-2,-1-2,0 0,0-2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38.4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189 1,'15'64,"4"45,3 55,1 2,-7 14,-14-158,-2-1,0 0,-1 1,-2-1,-1 8,2-22,1-1,-1 0,0 0,0 0,-1 0,0-1,0 1,0-1,-1 0,0 1,0-2,0 1,0 0,-1-1,0 0,0 0,0 0,0-1,-1 1,0-1,0 0,0-1,0 1,0-1,0 0,0-1,0 0,-1 0,1 0,0-1,-1 0,1 0,-1 0,3-1,-1 0,1 0,0 0,0 0,0-1,0 1,0-1,0 0,0 0,0-1,1 1,-1-1,1 0,0 0,0 0,0 0,0 0,0-2,-3-3,1-1,0 0,1-1,0 1,0-1,1 0,0 0,1 0,0-1,-2-19,1 0,0-14,3 20,0 0,2 1,1-1,0 0,5-13,-4 24,0 0,0 0,2 1,-1-1,2 1,-1 0,2 1,-1 0,2 0,5-6,1 2,2 0,0 1,0 1,12-7,-18 14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39.0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 58,'-1'-3,"0"0,0 1,0-1,1 0,-1 0,1 0,-1 0,1 1,0-1,0 0,1 0,-1 0,1-2,-1 4,0 0,1 0,-1 0,0 0,1 1,-1-1,1 0,-1 0,1 1,-1-1,1 0,-1 1,1-1,0 0,-1 1,1-1,0 1,-1-1,2 1,-1 0,0-1,0 1,0 0,0 0,0 0,0 0,1 0,-1 0,0 0,0 0,0 0,0 1,0-1,0 0,0 1,0-1,1 1,-1-1,0 1,1 0,0 1,1 0,-1 0,0 0,0 0,0 0,0 1,0-1,-1 1,1-1,-1 1,1-1,-1 1,1 3,-2-6,1 1,-1 0,0 0,1 0,-1 0,0 0,0 0,0 0,0 0,0 0,0 0,0 0,0 0,0 0,0 0,0 0,-1 0,1-1,0 1,-1 0,1 0,0 0,-1 0,1 0,-1-1,0 1,1 0,-1 0,0-1,1 1,-1 0,0-1,0 1,1-1,-1 1,0-1,0 1,0-1,0 0,0 1,0-1,0 0,0 0,0 0,0 0,0 0,1 1,-1-1,0 0,1 0,-1 0,0 0,1 0,-1 0,1 0,-1 0,0 0,1 0,-1 0,0 0,1-1,-1 1,1 0,-1 0,0-1,1 1,-1 0,1-1,-1 1,1 0,-1-1,1 1,-1-1,1 1,0-1,-1 1,1-1,0 1,-1-1,1 0,0 1,-1-1,1 1,0-1,0 0,0 1,0-1,0 0,0 1,0-1,0 1,0-1,0 0,0-1,0-1,1 0,0 1,-1-1,1 1,0-1,0 1,0-1,0 1,2-2,-1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40.8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46 32,'-7'-3,"-9"-7,16 5,8-2,20 1,-28 6,1 0,0 0,0 0,0 0,-1 0,1 0,0 0,0 1,0-1,-1 0,1 0,0 1,0-1,0 1,-1-1,0 0,0 0,1 1,-1-1,0 0,0 1,0-1,0 0,0 1,1-1,-1 1,0-1,0 0,0 1,0-1,0 0,0 1,0-1,0 0,-1 1,1-1,0 1,0-1,0 0,0 1,0-1,-1 0,1 0,0 1,0-1,0 0,-1 1,1-1,-2 2,0 0,0 1,0-1,-1 0,1-1,0 1,-1 0,0-1,1 1,-1-1,-2 1,4-2,0 1,0 0,0-1,-1 0,1 1,0-1,0 0,0 1,-1-1,1 0,0 0,0 0,-1 0,1 0,0 0,0-1,-1 1,1 0,0-1,0 1,0-1,0 1,-1-1,1 1,0-1,0 0,0 1,0-2,0 1,1 0,0 0,-1 0,1 0,0 1,0-1,0 0,0 0,0 0,0 0,0 0,0 0,0 0,1 0,-1 0,0 0,0 0,1 0,-1 0,1 1,-1-1,1 0,-1 0,1 0,-1 1,1-1,-1 0,0 1,1-1,-1 0,1 1,-1-1,1 1,-1-1,1 1,-1 0,1-1,0 1,-1-1,1 1,0 0,-1-1,1 1,0 0,-1 0,1 0,0 0,-1-1,1 1,0 0,0 0,-1 0,1 0,0 1,0-1,0 0,-1 0,0 1,1-1,-1 1,0-1,1 1,-1-1,0 1,0 0,0-1,1 1,-1-1,0 1,0-1,0 1,0 0,0-1,0 1,0-1,0 1,0 0,-1-1,1 1,0-1,0 1,0-1,-1 1,1-1,0 1,-1-1,1 1,0-1,-1 1,1-1,-13 18,-1-9,15-10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48.43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1473 1998,'-15'9,"0"0,17-7,10-5,-5 1,-5 1,1 0,-1 0,1 0,0 0,0 1,-1 0,1-1,0 1,0 0,-1 0,1 0,0 1,0-1,0 1,-3-1,0 0,0 1,1-1,-1 0,0 1,0-1,0 0,1 1,-1-1,0 0,0 1,0-1,0 0,0 1,0-1,0 1,0-1,0 0,0 1,0-1,0 1,0-1,0 0,0 1,0-1,-1 0,1 1,0-1,0 0,0 1,-1-1,1 0,0 1,0-1,-1 0,1 1,0-1,-1 0,-10 13,11-13,-12 9,1-1,-1 0,0 0,0-1,-1-1,0 0,-13 3,-22 7,-30 3,60-14,-26 5,-1-2,-1-2,-34 0,48-5,1-2,0-2,0-1,0-1,-29-9,18 1,1-2,1-1,0-3,2-1,0-2,1-1,2-2,0-2,2-1,1-2,1 0,1-3,2 0,-7-13,-7-15,3-1,3-3,2 0,-15-46,34 72,2 0,1-1,3-1,1 0,2 0,2 0,1-1,2 1,3-1,2-5,2 1,2 0,2 1,3 0,2-4,-1 12,1 1,1 1,2 0,2 1,1 1,7-6,-7 13,1 2,1 0,6-3,77-61,-72 60,15-11,1 2,2 3,4 0,-26 19,0 0,0 2,1 1,1 2,0 1,20-3,-7 6,1 1,-1 2,0 3,28 3,-5 4,-1 2,50 15,-87-17,0 2,0 1,-1 1,0 2,-1 1,-1 1,0 1,-1 1,20 18,24 26,-4 3,36 45,-79-80,-1 1,-2 1,-1 0,-1 2,-2 0,-2 1,0 1,6 29,4 33,-5 0,4 66,-18-123,-2 1,-2 0,-2 0,-1 0,-5 19,2-33,-1 0,-1 0,-1-1,-1 1,-2-2,-1 0,0 0,-9 11,-111 154,118-172,0-1,-2 0,0-1,-1-1,0-1,-17 11,0-4,0-1,-2-1,-14 4,31-15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2:51.11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1,'13'51,"2"0,2-1,19 37,-21-55,2 0,1 0,2-2,1 0,9 8,26 27,44 38,-8-7,-46-45,35 28,-25-33,59 38,67 31,-28-19,-85-53,2-3,1-3,2-4,1-2,25 4,55 12,63 20,-84-22,55 7,-121-37,-1-4,2-2,62 0,119-11,157-25,-105-11,-181 17,56-20,225-89,-120 35,-161 56,-2-4,99-53,-41 4,169-82,-244 127,-129 62,15-8,0-1,-1 1,-7 0,-4 1,0-2,-1-1,0-1,-15 0,-100-1,10-1,71 4,39-3,0-1,0-1,1-1,-1 0,0-1,-10-3,26 2,15 2,18 3,33 1,1-1,6-4,126-10,-150 7,0-2,23-6,-41 5,0-1,-1-1,-1-1,20-10,-44 19,8-3,-11 5,-24 14,22-10,0 0,0 0,0 0,1 1,0-1,0 1,0 0,-1 4,-10 18,-2 0,1 0,1 1,1 1,-6 25,-60 253,75-288,3-16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1.737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0,'0'23,"1"0,1 0,1-1,1 1,1-1,6 18,0 1,1 17,-4 3,-3 0,-3 0,-4 29,-20 181,17-221,3-31,1 0,0 0,1 0,2 0,0 6,-1-20,0 1,1-1,0 0,0 0,0 0,0 0,1 0,-1 0,3 2,-3-4,1-1,-1 1,1 0,0-1,0 1,0-1,0 0,0 0,0-1,0 1,1 0,-1-1,1 0,3 1,0-1,-1 0,1 0,0-1,0 0,0 0,0-1,0 0,0 0,-1 0,3-2,16-4,-1-2,3-2,-16 6,7-2,13-5,18-12,-41 20,0 0,-1-1,1 0,-1-1,0 1,-1-1,0-1,4-3,-5 0,-4 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3.11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1 151,'3'5,"0"-1,0 1,1-1,-1 1,1-1,0 0,0 0,5 2,-5-4,-1 0,1 0,0 0,0-1,0 1,0-1,0 0,0 0,0-1,0 1,0-1,2 0,9 0,0-1,-1-1,1 0,-1-1,1 0,11-5,-19 6,1-1,-1-1,1 1,-1-1,0 0,-1-1,1 1,-1-1,0-1,0 1,0-1,-1 0,2-2,-5 5,-1-1,1 1,0-1,-1 1,0-1,1 1,-1-1,-1 0,1 0,-1 1,1-1,-1 0,0 0,0 0,-1 0,1 1,-1-1,0 0,0-1,0 2,0 1,0-1,0 0,-1 1,1-1,-1 1,1 0,-1-1,0 1,0 0,0 0,0 0,0 0,0 0,-1 1,1-1,-1 1,1-1,-1 1,1 0,-1 0,0 0,1 0,-1 1,0-1,0 1,-5-1,-1 1,1 0,-1 1,1 0,-1 0,1 1,0 0,0 0,0 1,-5 2,4-1,-1 1,1 0,1 0,-1 1,1 0,0 1,0-1,-4 6,6-5,1 0,-1 0,1 1,1-1,0 1,0 0,0 0,1 1,0-1,-1 6,2-1,0 0,0 0,1-1,1 1,0 0,1 0,1 3,1 2,0 1,2-1,0 0,1-1,1 1,1-1,0-1,1 1,1-2,4 7,-5-10,1-1,0 0,0 0,1-1,1 0,0-1,0 0,1-1,-1 0,5 0,-8-3,0-2,1 1,0-1,-1-1,1 0,0 0,0-1,0 0,0-1,1 0,-1 0,0-1,0-1,0 0,5-1,-3-1,0 0,0-1,-1 0,0 0,0-1,0-1,-1 0,0 0,0-1,-1-1,0 1,5-7,-8 7,1 0,-2-1,1 1,-2-1,1 0,-1 0,0-1,-1 1,0-1,0 0,-1 1,-1-1,1-1,-2 1,1-8,-2 1,-1 1,0-1,-1 1,-3-11,4 20,0 0,-1-1,0 1,0 0,0 1,-1-1,0 1,-1-1,1 1,-1 1,-2-2,6 5,-1 1,0-1,1 1,-1 0,0-1,0 1,0 0,0 1,0-1,0 0,0 0,0 1,-1-1,1 1,0 0,0 0,0 0,-1 0,-1 0,1 1,0-1,-1 1,1 0,0 0,0 1,-1-1,1 1,0-1,0 1,0 0,-5 5,0 0,0 0,0 0,1 1,0 0,1 1,-2 1,4-4,0 1,0-1,1 1,0 0,0 0,1 0,-1 0,2 0,-1 1,1-1,-1 5,2-7,1 1,-1-1,0 1,1-1,0 0,1 1,-1-1,1 0,0 0,0 0,1 0,-1-1,1 1,0 0,0-1,2 2,1 1,0 0,1 0,0-1,0 0,0-1,1 1,0-1,0-1,0 0,0 0,1 0,-4-2,1-1,-1 1,1-1,0 0,0 0,-1-1,1 0,0 0,0 0,0-1,-1 0,1 0,0 0,-1-1,1 0,-1 0,6-2,2-4,1 0,-1 0,-1-1,0-1,0 0,-1-1,0 0,0-1,-2 0,3-3,-5 4,1-1,-2 1,1-1,-2 0,0-1,0 0,-1 1,-1-2,0 1,0 0,-1-12,-3-9,1 32,0 0,-1 1,1-1,-1 0,1 0,-1 0,0 1,1-1,-1 0,0 1,0-1,-1 1,1-1,0 1,-1-2,2 3,-1 0,1 0,0 0,0-1,0 1,0 0,0 0,-1 0,1 0,0 0,0 0,0 0,0-1,-1 1,1 0,0 0,0 0,0 0,-1 0,1 0,0 0,0 0,0 0,0 0,-1 0,1 0,0 0,0 0,0 0,-1 0,1 0,0 1,0-1,0 0,0 0,-1 0,1 0,0 0,0 0,0 0,0 1,-2 8,5 13,6 17,2 0,9 21,-11-39,0 0,1-1,1-1,1 0,6 6,-2-4,14 13,-23-27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28.9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3485 0,'-8'6,"1"0,0 0,0 0,0 1,-4 7,-7 5,-114 117,-6-5,-153 110,76-88,-5-9,-7-10,-5-10,-6-11,-100 28,113-64,-175 34,-231 24,550-120,29-5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3.64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1 143,'39'166,"-21"-96,-16-64,1 7,0 0,0 9,-2-19,-1-1,0 1,0 0,0-1,0 1,0 0,-1-1,1 1,-1-1,0 1,0 0,0-1,0 0,0 1,0-1,-1 1,2-3,0 0,0 1,-1-1,1 0,0 1,0-1,-1 0,1 0,0 1,-1-1,1 0,0 0,-1 0,1 1,-1-1,1 0,0 0,-1 0,1 0,0 0,-1 0,1 0,-1 0,1 0,-1 0,1 0,0 0,-1 0,1 0,-1 0,1 0,0 0,-1 0,1-1,0 1,-1 0,1 0,0 0,-1-1,1 1,0 0,-1 0,1-1,0 1,0 0,-1-1,1 1,0 0,0-1,0 1,-1-1,1 1,0 0,0-1,0 1,-8-24,8 15,-1-1,1 0,1 0,0 0,0 0,1 0,0 0,1-1,8-23,9-20,-14 38,89-199,-83 187,-6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4.30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0 170,'9'27,"-2"1,-1 0,-1 0,-2 0,0 1,-2-1,-2 0,-2 25,17-136,4 0,3 2,22-52,-40 126,-1 0,0 1,1 0,0 0,0 0,0 0,1 0,0 1,1-2,-5 6,1 1,-1-1,1 1,-1 0,0 0,1-1,-1 1,1 0,-1 0,1-1,-1 1,1 0,-1 0,1 0,-1 0,1 0,-1 0,1 0,-1 0,1 0,-1 0,1 0,-1 0,1 0,-1 0,1 0,-1 0,1 1,-1-1,0 0,1 0,-1 1,1-1,-1 0,1 0,-1 1,0-1,1 1,-1-1,0 0,1 1,-1-1,0 1,0-1,0 1,1-1,12 26,-11-22,30 76,-9-22,3-1,16 24,-39-74,2-1,-1 0,1 0,0 0,0 0,1-1,-1 0,1 0,0 0,1-1,3 2,-5-3,0-1,0 0,0 0,0 0,1-1,-1 0,1 0,-1 0,1-1,-1 0,1 0,-1 0,1 0,-1-1,1 0,0-1,3-1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5.23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382 476,'15'-26,"0"-1,-2-1,1-4,-10 19,0 0,0 0,-2 0,1 0,-2 0,0-1,0 1,-2-6,1 5,-2 0,0 0,-1 0,0 1,-1 0,0-1,-1 1,-1 1,0-1,-7-10,9 16,-1 1,1 0,-1 1,0-1,0 1,0 0,-1 1,0-1,0 1,0 0,0 0,-1 1,0 0,1 0,-1 0,0 1,0 0,-1 1,1-1,0 1,-3 1,1-1,-1 2,1-1,0 1,0 1,0-1,1 2,-1-1,0 1,1 0,-1 1,1 0,0 1,-3 1,1 1,1 0,-1 1,1 0,0 1,1 0,0 0,-4 8,2-3,1 1,0 0,2 1,-1-1,2 2,0-1,1 1,1 0,1 0,0 0,1 0,0 14,3-10,0 0,1 0,1 0,2-1,4 15,-6-22,2-1,0 0,0 0,1 0,1-1,0 0,0 0,1 0,6 5,-10-12,0 0,0 0,0-1,1 0,-1 1,1-2,0 1,0 0,0-1,0 0,1 0,-1-1,0 1,1-1,-1 0,1-1,-1 1,1-1,0 0,4-1,-1-1,-1 1,1-2,-1 1,0-1,0-1,0 1,0-1,0-1,-1 1,0-1,0-1,0 1,0-1,4-6,1 0,-1 0,-1-1,-1 0,1-1,-2 0,0 0,-1-1,0 0,-1 0,-1-2,2-7,-1 0,-2-1,0 0,-1 0,-2 0,-1-23,2 55,0-1,1 1,0-1,0 0,1 1,-1-2,1 1,40 56,-31-46,19 24,2-1,7 4,-30-32,1-1,0 0,1 0,0-2,1 1,0-2,0 0,0 0,3-1,-6-3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6.05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369 7,'-26'-3,"0"1,-1 0,1 2,0 2,-26 3,43-3,0 0,1 0,-1 1,1 0,0 0,-1 1,2 0,-1 0,0 1,1 0,0 0,0 1,1 0,-1 0,1 1,1 0,-1 0,1 0,-2 4,1 2,0 0,0 0,2 0,0 1,0 0,1 0,1 0,0 0,1 2,-1 33,3-1,1 1,-1-41,14 177,18 57,-32-240,0 5,0 0,1-1,-1 1,4 5,-5-11,0 0,0 0,1-1,-1 1,0 0,0 0,1-1,-1 1,1 0,-1-1,1 1,-1-1,1 1,-1-1,1 1,-1-1,1 1,-1-1,1 1,0-1,-1 0,1 1,0-1,0 0,-1 0,1 1,0-1,0 0,-1 0,1 0,0 0,0 0,-1 0,1 0,0 0,0 0,-1 0,1-1,0 1,0 0,-1 0,1-1,0 1,-1-1,1 1,0 0,0-1,2-2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6.57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42,'0'0,"0"0,7-2,8-1,10-2,9 1,6 0,4-1,2-1,-6 1,-10 1,-11 2,-8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7.80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12 334,'5'3,"1"-1,-1 1,1-1,0 0,0 0,0-1,0 0,0 0,1 0,-1-1,0 0,0 0,0 0,0-1,1 0,-1 0,0-1,1 0,8-3,0 0,0-1,0-1,-1 0,0-1,6-6,-12 8,0 0,0 0,0-1,-1-1,0 1,-1-1,0 0,3-5,-7 10,-1-1,1 1,0-1,-1 1,0-1,0 0,0 1,0-1,-1 0,1 0,-1 0,0 1,0 1,-1-1,1 1,-1-1,1 1,-1-1,0 1,0 0,0-1,0 1,0 0,-1 0,1 0,-1 0,1 0,-1 0,-1-1,-2-1,1 1,-1 0,0 0,0 0,0 1,0-1,0 1,0 1,0-1,-1 1,1 0,-1 0,1 0,-1 1,0 0,-4-1,0 2,0-1,-1 1,1 1,0 0,0 0,-8 3,12-2,-1 0,0 0,1 1,0-1,0 1,0 1,0-1,1 1,0 0,-1 0,2 1,-4 4,2-1,0-1,2 1,-1 1,1-1,0 1,1-1,0 1,-1 8,1-3,1 0,1 1,0-1,2 0,-1 0,2 1,0-1,0 0,2 0,0-1,1 1,2 4,-2-8,1 0,0 0,0-1,1 0,1 0,0-1,0 1,1-2,0 1,0-2,1 1,0-1,0 0,1-1,0-1,8 4,-6-4,0-1,0 0,1-1,0 0,-1-1,1 0,0-2,0 1,0-2,-1 0,1 0,0-1,0-1,8-3,-5 0,0 0,0-1,-1-1,0-1,-1 0,1-1,-2-1,0 0,0-1,-1 0,0-1,-1-1,-1 0,0-1,-1 0,5-8,-7 7,0 0,-1 0,-1 0,0-1,-2 0,1 0,-2 0,0-1,-2 1,0-1,0 1,-2-1,0 1,-1-1,-1 1,0 0,-2-1,2 7,0 1,-1-1,-1 1,0 0,0 0,-1 1,0-1,-3-1,7 8,0 0,-1 0,1 1,-1-1,1 1,-1-1,0 1,0 0,0 0,0 1,0-1,-1 1,1-1,0 1,-1 0,1 0,-1 1,1-1,-1 1,0-1,1 1,-1 0,1 1,-1-1,1 1,-1-1,-1 2,-3 1,1 0,-1 1,1 0,0 0,0 1,1-1,-1 2,1-1,0 1,1 0,-4 5,-3 4,0 1,2 0,0 1,-3 8,7-13,1 0,1 1,0-1,1 1,1-1,0 1,0 0,1 0,1 0,0 0,1 0,0 0,1 0,0 0,4 8,-4-12,1 0,1-1,-1 1,1-1,1 0,-1 0,1 0,1-1,0 0,0 0,0 0,1-1,-1 1,2-2,-1 1,1-1,0 0,0-1,0 0,0 0,1 0,4 0,-4-2,0 0,0 0,-1-1,1-1,0 1,0-1,0-1,0 0,0 0,0-1,0 0,-1 0,1-1,-1 0,0 0,0-1,0 0,0-1,-1 0,2-1,0-1,-1 0,1 0,-2-1,1 0,-1-1,0 0,-1 0,0 0,-1-1,0 0,0 0,-1 0,0 0,-1-1,0 0,0 0,-1-3,0 0,-1 0,-1 0,0-4,0 10,-1 1,0-1,-1 0,1 1,-1 0,-1-1,1 1,-4-5,6 11,-1 0,1 0,-1 0,0 0,0 0,1 0,-1 1,0-1,0 0,0 0,0 0,0 1,0-1,0 1,-1-1,2 1,0 0,0 0,0 0,0 0,-1 0,1 0,0 0,0 0,0 0,-1 0,1 0,0 0,0 0,0 0,-1 0,1 0,0 0,0 0,0 0,0 0,-1 0,1 0,0 1,0-1,0 0,0 0,-1 0,1 0,0 0,0 1,0-1,-1 11,6 10,1 0,1 0,1 0,0-1,12 18,-9-19,0 0,1-1,1 0,1-1,12 11,1-1,1-2,30 19,-50-38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8.31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0,'4'8,"1"-1,-1 1,0 0,-1 0,0 0,0 1,-1-1,1 5,2 19,1 21,-3-31,11 157,8 62,-15-189,3-1,2 1,10 25,-22-76,25 64,-22-58,1 1,0-1,1 0,-1 0,1 0,0-1,2 1,-4-4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38.6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31,'0'0,"0"0,8 2,9 2,8-1,6-1,3-1,-1-4,3-2,3-2,3-1,-6 1,-10 1,-8 2,-8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49.9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45,'2'2,"0"-1,0 1,0-1,0 1,0 0,0-1,0 1,-1 0,1 0,-1 1,0-1,1 0,-1 0,0 1,0-1,0 0,0 1,2 9,0-1,-1 1,0 3,0-3,12 79,0 7,17 49,-31-146,12 39,-11-37,1 1,-1-1,1 0,0 0,0 1,0-1,1 0,-1-1,2 3,-3-5,-1 1,1-1,0 1,-1-1,1 0,0 1,-1-1,1 0,0 0,-1 1,1-1,0 0,0 0,-1 0,1 0,0 0,0 0,-1 0,1 0,0 0,0-1,-1 1,1 0,0 0,-1-1,1 1,0 0,-1-1,1 1,-1 0,1-1,0 1,-1-1,1 1,-1-1,1 1,-1-1,0 0,1 1,0-2,2-3,1-1,0 1,-1-1,1-4,-1 4,9-18,114-243,-115 240,-2 0,4-18,-10 35,-1 0,0 0,-1-1,-1 1,1-1,-2 1,1-1,-3-8,3 18,0 0,0 0,-1 0,1 0,0 0,0 0,-1 0,1 1,-1-1,1 0,-1 0,0 0,1 0,-1 1,0-2,0 2,1 0,0 0,-1 0,1 0,0-1,-1 1,1 0,0 0,-1 0,1 0,-1 0,1 0,0 0,-1 0,1 0,-1 0,1 0,0 0,-1 0,1 1,0-1,-1 0,1 0,-1 0,1 0,0 1,-2 0,1 0,0 0,0 0,-1 0,1 1,0-1,0 1,1-1,-1 0,0 1,0 0,1-1,-1 1,0-1,1 1,-1 1,0 12,1 1,0-1,1 0,1 1,0-1,5 13,-1 6,1 14,-3-19,0 0,3 0,0 0,9 20,-13-41,1 0,1-1,-1 0,1 0,1 0,-1 0,1-1,0 0,0 0,1 0,2 1,-5-4,0 0,1-1,-1 1,0-1,1 0,-1 0,1-1,0 1,0-1,-1 0,1 0,0 0,0-1,0 0,0 0,0 0,0-1,0 1,0-1,2-1,-1-1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0.41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80,'15'70,"5"22,8 92,-27-175,0-5,-1 0,1 0,-1 1,0-1,-1 0,1 0,-1 0,0 3,-1-6,-2-6,0-6,1 1,1 0,0 0,1-1,0 1,1 0,0 0,0 0,1-1,0 1,1 0,2-6,0 1,1-1,1 1,0 1,1-1,1 0,17-25,2 1,1 1,29-28,-55 64,39-44,-31 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30.4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642 60,'-2'-38,"-12"39,-29 8,1 2,0 2,0 2,0 2,-4 1,-75 31,35-14,-56 15,123-46,22-6,33-11,437-125,-334 99,-86 23,-18 5,0 1,0 2,1 2,-38 6,-1 1,1 0,0-1,-1 1,1 0,0 0,-1 1,1-1,0 0,0 1,0-1,-2 3,-1 1,1 0,-1 0,1 0,0 1,-1 1,-4 9,1 1,0 0,-4 12,2 2,2 0,0 0,2 1,1 0,2 1,1-1,2 0,1 1,1-1,2 0,2 0,2 6,-8-35,5 13,-5-15,0-1,0 1,0-1,1 1,-1-1,0 1,0-1,1 1,-1-1,0 0,1 1,-1-1,0 1,1-1,-1 0,1 1,-1-1,1 0,-1 1,0-1,1 0,-1 0,1 1,0-1,1-1,-1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1.04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16 217,'6'1,"0"1,0 0,0-1,1 0,-1-1,0 1,0-1,1-1,-1 1,0-1,5-1,-1-1,0 0,1-1,-1 0,-1-1,1 0,3-2,2-2,1-1,-2 0,1-1,-1-1,-1 0,0-1,-1 0,7-10,-17 21,-1-1,1 1,-1-1,0 0,1 1,-1-1,0 0,-1 0,1 0,0 1,-1-1,0 0,0 0,0 1,0 1,0-1,0 1,-1 0,1-1,-1 1,1 0,-1 0,1-1,-1 1,0 0,0 0,0 0,1 0,-1-1,0 1,0 1,0-1,-1 0,1 0,0 0,0 0,0 1,-1-1,1 1,0-1,-1 1,1-1,-7-1,1 0,-1 1,0-1,0 1,0 1,0 0,1 0,-1 0,0 1,0 0,0 1,0 0,1 0,-1 0,-2 2,0 0,1 1,-1-1,1 2,0-1,0 1,1 1,0-1,0 1,1 1,0-1,-3 5,2-1,2-1,-1 1,1 1,1-1,0 1,1 0,0 0,1 0,0 1,1-1,0 1,1-1,0 1,1 0,1 0,1 7,-1-10,1-1,0 1,1-1,-1 0,2 0,0 0,0 0,0-1,1 0,0 0,1 0,0 0,0-1,1 0,-1 0,2-1,-1 1,1-2,0 1,0-1,0 0,3 0,0 0,0 0,1-1,0-1,0 0,0-1,0 0,1 0,-1-2,0 1,3-2,-7 1,0-1,1 0,-1-1,0 1,0-2,0 1,0-1,0 0,-1-1,1 0,-1 0,0-1,0 0,-1 0,4-3,-4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2.34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31 0,'2'2,"0"1,0-1,0 0,0 1,-1-1,1 1,-1-1,0 1,0 0,0-1,0 1,0 0,-1 0,1 0,-1 0,0-1,1 3,-2 8,1 0,-1 0,-2 7,0-1,-8 66,-17 164,24-183,3 0,6 50,-5-105,1 1,1 0,0 0,1-1,0 1,0-1,5 10,-7-20,-1 0,1 0,-1 0,1 0,-1 0,1 0,-1-1,1 1,0 0,-1 0,1-1,0 1,0 0,0-1,-1 1,1-1,0 1,0-1,0 0,0 1,1-1,-1 0,0 0,0 0,0 0,0 0,0 0,-1-1,1 1,0 0,0-1,0 1,0-1,0 1,-1-1,1 1,0-1,0 0,-1 1,1-1,4-5,-1 0,1 0,-2 0,1 0,1-4,-4 9,21-45,1-10,-4 9,12-19,-23 53,0-1,0 1,1 1,1-1,0 2,9-9,-14 15,1 1,-1 0,1 0,-1 1,1 0,0-1,0 2,1-1,-1 1,0 0,1 0,-1 1,1 0,3 0,-6 1,1 0,-1 0,0 0,1 1,-1-1,0 1,1 0,-1 1,0-1,0 1,0 0,0 0,0 0,0 0,-1 1,1-1,-1 1,0 0,0 0,0 0,0 1,1 1,1 2,-1 1,0-1,0 1,-1 0,0 0,0 0,-1 0,0 0,-1 1,0-1,0 1,0-1,-1 1,-1-1,1 1,-1-1,-1 0,0 1,0-1,-1 2,-2 5,0-1,-1 1,-1-1,0 0,-1-1,0 0,-1 0,-1-1,0 0,-8 8,6-10,0 1,0-2,-1 1,-1-2,1 0,-1 0,-1-2,-5 3,12-6,-1 0,1-1,-1 0,0 0,0-1,0 0,0-1,0 1,0-2,0 0,0 0,0 0,0-1,0 0,-2-2,3 1,-1 0,1-1,0 0,0-1,0 0,-2-2,2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2.73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1,'15'21,"0"0,1 0,2 0,30 38,-31-36,148 199,-132-181,-30-37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3.080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159 1,'-3'27,"-1"-1,-4 12,-2 15,-96 458,96-466,6-29,-7 42,10-51,0 0,1-1,0 1,0 0,0 0,1-1,1 4,-1-6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4.3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1 339,'8'5,"0"-1,1 0,-1 0,1 0,0-1,0-1,0 1,1-1,-1-1,0 0,1 0,-1-1,1 0,-1-1,8-1,-7 1,0-1,0-1,0 1,0-2,0 1,-1-1,0-1,0 0,0 0,0-1,-1 0,0 0,0-1,2-2,-5 3,1-1,-1 0,-1 0,1-1,-1 0,-1 1,1-1,-1 0,-1-1,1 1,-1 0,-1-1,0 1,0-1,0-1,-1-1,0 1,-1-1,0 0,-1 1,0-1,0 1,-1-1,0 1,-1 0,0 0,-1 1,-1-1,5 6,-1 1,-1 0,1 0,0 0,-1 0,0 1,0-1,1 1,-2-1,1 1,0 0,0 0,-4-1,6 3,-1-1,0 0,0 1,0 0,0-1,0 1,1 0,-1 0,0 0,0 0,0 1,0-1,0 0,1 1,-1 0,0-1,0 1,0 0,1 0,-1 0,1 0,-1 0,1 0,-1 0,1 0,-1 1,1-1,-1 1,-3 5,0 0,1 0,-1 0,1 1,1-1,-1 1,2 0,-1 0,1 1,-5 19,-3 27,2 18,4 0,5 68,0 9,-3-92,-3-1,-3 1,-2-2,-13 44,21-96,-4 18,6-21,-1-1,1 1,0 0,0 0,-1-1,1 1,0 0,-1-1,1 1,-1-1,1 1,-1 0,1-1,-1 1,1-1,-1 1,1-1,-1 0,0 1,1-1,-1 1,0-1,1 0,-1 0,1 0,0-1,0 1,-1 0,1 0,0 0,0 0,0-1,-1 1,1 0,0 0,0 0,0-1,0 1,-1 0,1 0,0-1,0 1,0 0,0 0,0-1,0 1,0 0,0 0,0-1,0 1,-1-5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4.73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45,'0'0,"0"0,0 0,6 0,8-2,7-1,6-2,5 0,3-1,0 1,1-1,1 1,-5 1,-8 2,-9 1,-6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5.076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28 0,'0'0,"0"0,0 0,0 8,1 6,-2 5,0 5,-1 3,0 2,0 3,0 0,0-2,-2-5,-1-5,2-7,0-6,2-4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5.43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 0,'0'0,"0"0,0 0,0 0,0 0,0 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5.784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103 141,'-33'108,"25"-75,-2-1,-1 0,-1-1,-16 29,32-82,66-175,-50 152,2 0,1 1,8-8,-28 48,0-1,1 1,-1-1,1 1,1-1,-4 5,-1-1,1 1,-1-1,1 1,-1 0,1-1,-1 1,1 0,-1-1,1 1,0 0,-1 0,1 0,0 0,-1 0,1 0,-1-1,1 1,0 1,0-1,-1 0,1 0,0 1,-1-1,1 1,-1-1,1 1,-1-1,1 1,-1-1,1 1,-1 0,1-1,-1 1,0-1,1 1,-1 0,0 0,0-1,1 1,-1 0,0-1,0 2,3 13,-1 1,-1 0,0 0,-2 6,2 16,1 0,8 120,-7-130,2 0,1 0,1-1,6 14,-8-28,-1-6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6.82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516 0,'-7'52,"-8"28,-4 27,8 0,3 60,10 106,-2-272,0 2,-1 20,1-23,0 0,0 0,0 1,-1-1,1 0,0 0,0 0,0 1,0-1,0 0,0 0,0 0,-1 1,1-1,0 0,0 0,0 0,0 0,-1 0,1 1,0-1,0 0,0 0,-1 0,1 0,0 0,0 0,-1 0,1 0,-1 0,1 0,-1 0,1-1,-1 1,0 0,1 0,-1-1,1 1,-1-1,1 1,-1 0,1-1,-1 1,1-1,-1 1,1-1,-55-66,26 31,-14-13,35 42,-4-7,-1 1,-1 0,0 1,-1 1,-9-5,21 14,-1 0,0 0,0 0,0 1,0-1,0 1,0 0,0 0,0 0,-1 1,1-1,0 1,0 0,-1 1,1-1,0 1,0-1,-1 1,1 0,0 1,0-1,0 1,0 0,1 0,-1 0,-1 1,-3 4,0-1,1 1,-1 1,2-1,-1 1,1 0,0 0,1 1,0 0,0 0,-2 8,2-3,0 0,0 1,2 0,0 0,0 0,1 0,1 8,1-15,0 0,0-1,1 1,0-1,0 1,1-1,0 0,1 1,-1-1,1 0,0 0,1-1,0 1,0-1,0 0,1 0,0 0,0 0,1-1,-1 0,1 0,0-1,0 1,1-1,-1-1,1 1,0-1,0 0,0-1,0 1,1-1,1-1,3 1,-1 0,1-2,0 1,-1-1,1-1,-1 0,1-1,-1 0,3-2,2 0,-1-2,0 0,-1 0,0-2,0 1,6-6,1-2,0-2,-1 0,-1-1,-1-1,0-1,-2 0,0-1,0-3,2-3,10-24,-24 43,-1 1,0-1,0 0,0 0,-1-1,0 1,-1 0,0-1,0-3,-1 11,0 0,0 0,0 0,0 0,0 0,0 0,-1 0,1 0,0 0,0 0,-1 0,1 0,-1 0,1 0,-1 0,0 0,1 1,0 0,-1-1,1 1,0 0,-1 0,1 0,0 0,-1 0,1 0,0-1,-1 1,1 0,-1 0,1 0,0 0,-1 0,1 0,0 0,-1 1,1-1,-1 0,1 0,0 0,-1 0,1 0,0 1,-1-1,1 0,-2 2,0-1,-1 1,1 0,0 0,1 0,-1 0,0 0,0 0,1 1,-1 1,-4 9,0 1,1-1,1 1,0 0,1 1,1-1,0 1,1 6,-1 31,5 38,-2-71,0-1,2 31,-2-44,0-1,0 1,0 0,1-1,-1 1,1-1,0 0,2 4,-4-7,1 0,-1-1,1 1,0 0,-1 0,1 0,0 0,-1-1,1 1,0 0,0-1,0 1,0-1,0 1,0-1,0 1,0-1,0 1,0-1,0 0,0 0,0 1,3-2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31.27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4947 0,'-141'91,"5"-3,-150 71,-49 6,153-85,-3-9,-106 23,-86 5,-4-17,-333 26,12-45,-3-46,238-32,423 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7.172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1,'0'0,"0"0,0 0,0 0,0 0,0 0,2 6,-1 6,0 1,0-2,0-3,-1-3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7.64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14 267,'-4'28,"0"-5,2 0,0 1,1 12,1-35,0-1,0 0,0 0,0 1,0-1,0 0,0 0,0 1,0-1,0 0,0 0,0 1,0-1,0 0,0 0,0 1,0-1,0 0,1 0,-1 1,0-1,0 0,0 0,0 0,1 0,-1 1,0-1,0 0,0 0,1 0,-1 0,0 1,0-1,6-6,4-15,-10 21,25-61,2-18,-14 36,3 0,1 1,18-30,-32 67,0 0,0 0,1 0,0 0,0 1,2-3,-6 7,1-1,0 1,-1-1,1 1,0-1,0 1,-1 0,1-1,0 1,0 0,0-1,-1 1,1 0,0 0,0 0,0 0,0 0,-1 0,1 0,0 0,0 0,0 1,0-1,0 1,0 0,0-1,0 1,0 0,0 0,0-1,0 1,-1 0,1 0,0 0,0 0,-1 0,1 0,-1 0,1 0,-1 1,8 18,-1 1,-1 0,0 0,-2 1,1 13,0-6,0 0,8 20,-10-41,0 1,0-1,1 0,0-1,1 1,0-1,0 0,0 0,6 5,-9-10,0 0,0 0,1 0,-1 0,1-1,-1 1,1-1,0 1,-1-1,1 0,0 0,0 0,0-1,0 1,0-1,0 1,0-1,0 0,0 0,0 0,0-1,0 1,0-1,0 0,0 0,0 0,-1 0,1 0,0 0,3-3,0 1,-1 0,1-1,-1 0,0 0,0-1,0 0,3-4,-1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8.50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689 0,'-9'3,"0"0,0 0,0 1,0 0,1 0,0 1,-4 2,-7 8,0 0,-4 6,20-19,-13 12,1 1,0 0,1 1,1 1,-5 7,15-19,0 0,1 0,0 0,0 0,0 1,0-1,1 1,0-1,0 1,0 2,1-4,0 0,0 0,1 0,-1 0,1 0,0 0,0 0,1 0,-1-1,1 1,0 0,0-1,0 1,0-1,2 2,-1-1,0-1,0 1,0-1,1 0,-1 0,1-1,-1 1,1-1,0 1,0-1,0 0,1-1,-1 1,0-1,1 0,-1 0,1 0,-1 0,1-1,-1 0,1 0,-1 0,3-1,0 0,0-1,1 1,-1-2,0 1,0-1,-1 0,1 0,0-1,-1 0,0 0,0 0,0-1,-1 0,1-1,10-11,-2-1,0-1,-1 0,-1 0,-1-2,-1 1,0-2,-2 1,0-1,2-12,-2 67,4 11,-1-2,-1 2,-1 7,-4-10,-1 0,-3 0,-1 0,-3 11,0-32,0 1,-1-1,0 1,-2-1,-1-1,0 1,-2-1,0 0,-5 6,-1 0,-2-1,-1-1,0 0,-2-2,0 0,-2-1,0-1,-1-1,-1-1,-1-1,0-1,-1-2,0 0,-1-2,-1-1,0-1,0-1,0-1,-1-2,-20 1,21-4,0-1,-1-2,-15-2,32 2,1-1,0 0,0-1,0 0,0-1,0 0,1-1,-1 0,1-1,-1-1,4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9.07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1,'10'46,"-2"1,-2-1,-3 3,1-4,30 415,-33-449,0 17,-1 0,-1 1,-1 0,2-28,0 0,0 1,-1-1,1 1,0-1,-1 0,1 1,-1-1,1 1,-1-1,0 0,1 0,-1 0,0 1,0-1,0 0,0 0,1-1,0 0,0 0,0 0,-1 0,1 0,0 0,0 0,-1 0,1 0,0 0,0 0,-1 0,1 0,0 0,0 0,0 0,-1 0,1 0,0 0,0 0,-1-1,1 1,0 0,0 0,0 0,-1 0,1 0,0-1,0 1,0 0,-7-13,5 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9.43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6,'0'0,"0"0,0 0,5 2,5 2,8 0,9-2,6-1,6-3,6-1,-5-2,-8 1,-11 1,-8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4:59.763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10 1,'3'26,"-1"1,-1 0,-2-1,-1 12,0 1,-2 44,-2 45,9 105,2-203,-5-29,0-1,0 0,0 0,0 1,0-1,1 0,-1 0,0 0,0 1,0-1,0 0,0 0,0 0,1 1,-1-1,0 0,0 0,0 0,0 0,1 1,-1-1,0 0,0 0,1 0,-1 0,0 0,0 0,0 0,1 0,-1 0,0 0,0 0,1 0,0 0,-1-1,1 1,0-1,-1 1,1-1,0 0,-1 1,1-1,-1 0,1 0,-1 0,1 1,-1-1,0 0,1 0,8-23,-6 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5:00.099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0,'3'1,"-1"0,0 1,0-1,0 0,0 1,0-1,0 1,0 0,0-1,0 1,-1 0,1 0,-1 0,0 0,1 1,15 35,-5-2,-2 0,4 28,-7-27,2 0,9 22,-16-54,1 1,-1-1,1 0,0-1,0 1,0 0,1-1,0 1,-2-3,0 0,0 0,0 0,1 0,-1-1,1 1,-1-1,1 1,0-1,0 0,-1 0,1 0,0 0,0-1,0 1,0-1,4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5:00.511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0 251,'25'6,"-13"-3,0 0,0-1,9 0,-16-2,0 0,0-1,0 1,-1-1,1 0,0 0,0-1,-1 1,1-1,-1 0,2-1,0-1,-1 1,0-1,1 0,-2-1,1 1,0-1,-1 0,0 0,0-1,0 1,-1-1,0 0,0 0,0 0,-1 0,0 0,1-4,0-2,-1 0,0 0,-1 1,0-1,-1 0,0 0,-1 0,0 0,-1-3,2 13,-1 0,1 1,0-1,-1 1,1-1,-1 0,1 1,-1-1,0 1,1 0,-1-1,0 1,0-1,0 1,0 0,0 0,-1 0,1 0,0 0,0 0,-1 0,1 0,-1 0,1 0,-1 1,1-1,-1 0,0 1,-1 0,1 0,-1 0,1 1,0-1,-1 0,1 1,0-1,-1 1,1 0,0 0,0 0,0 0,0 0,0 0,0 1,0-1,-1 2,-4 3,0 1,1 0,0 0,0 1,0-1,1 1,0 1,1-1,0 1,0 1,-3 7,1 0,1 1,1 0,-2 15,4-21,1 1,1 0,0 0,0 0,2 0,-1 0,2 0,-1 0,2-1,0 1,0-1,1 0,-1-5,0 1,0-1,0 0,1-1,0 1,0-1,1 0,-1 0,1-1,1 1,-1-2,1 1,0 0,0-1,0-1,0 1,1-1,0 0,3 0,0 0,0-2,0 1,0-1,0-1,0 0,0-1,0 0,0 0,0-1,0-1,0 0,2-1,7-4,0 0,-1-1,0-1,0-1,13-10,-20 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5:01.335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0 124,'22'221,"-22"-211,2 14,-2-23,0 0,0 1,0-1,1 0,-1 0,0 0,1 0,-1 0,1 0,-1 0,1 0,-1 0,1 0,0 0,-1 0,1 0,0-1,-1 0,1 0,-1 0,1 0,-1 0,1 0,-1 0,1-1,-1 1,1 0,-1 0,1 0,-1 0,1-1,-1 1,0 0,1-1,-1 1,1 0,-1-1,0 1,1 0,-1-1,0 1,1 0,-1-1,0 1,0-1,0 1,1-1,-1 1,0-1,10-18,-10 18,24-59,-2-1,-10 24,2 0,2 1,0 1,13-17,-28 50,1 0,-1-1,1 1,0 0,-1 0,1 0,0 0,1 1,-1-1,0 0,2 0,-3 2,-1-1,1 1,-1 0,1 0,-1 0,1 0,-1 0,1 0,-1 0,1 0,-1 0,1 0,-1 0,1 0,-1 0,1 0,-1 1,1-1,-1 0,1 0,-1 1,1-1,-1 0,1 1,0 0,0 0,0 0,0 0,0 1,-1-1,1 0,0 0,-1 1,1-1,-1 0,1 0,-1 1,7 25,-2 0,0 5,-1-3,8 26,-9-45,0-1,0 0,1 0,0-1,1 1,0-1,5 7,-8-13,0 1,0-1,0 0,0 0,0 0,0 0,1 0,-1-1,1 1,-1-1,1 1,0-1,-1 0,1 0,0 0,0-1,1 1,-1-1,0 0,-1 0,1 0,0 0,-1-1,1 1,-1-1,1 0,-1 0,1 0,-1 0,0 0,1 0,-1-1,0 1,0-1,0 0,0 1,1-3,5-4,0-2,-1 1,0-1,-1 0,0-1,-1 1,0-1,3-9,4-18,8-36,-3-6,-17 79,0 1,0 0,0-1,1 1,-1 0,0-1,0 1,0 0,0 0,0-1,0 1,0 0,1-1,-1 1,0 0,0 0,0 0,1-1,-1 1,0 0,0 0,1 0,-1-1,0 1,0 0,1 0,-1 0,0 0,1 0,-1 0,0 0,8 6,5 17,-12-21,124 257,-121-251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5:02.118"/>
    </inkml:context>
    <inkml:brush xml:id="br0">
      <inkml:brushProperty name="width" value="0.05" units="cm"/>
      <inkml:brushProperty name="height" value="0.05" units="cm"/>
      <inkml:brushProperty name="color" value="#00A0D7"/>
      <inkml:brushProperty name="ignorePressure" value="1"/>
    </inkml:brush>
  </inkml:definitions>
  <inkml:trace contextRef="#ctx0" brushRef="#br0">184 53,'2'-3,"0"-1,0 0,0 0,-1 0,1 0,-1 0,0-4,-1 8,0-1,0 0,0 1,0-1,0 0,0 0,0 1,0-1,0 0,0 1,-1-1,1 1,0-1,-1 0,1 1,0-1,-1 1,1-1,-1 1,1-1,-1 0,0 0,0 1,0 0,0-1,0 1,0-1,-1 1,1 0,0 0,0 0,0-1,0 1,0 0,0 0,0 1,-1-1,1 0,-6 1,0 1,1 0,-1 0,1 0,0 1,0 0,0 0,0 1,0 0,1 0,-1 0,-3 4,-10 11,0 0,-9 14,20-23,-1 2,3-4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0.22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26 481,'11'64,"-4"0,0 47,-7-103,0-3,1 0,-1 0,-1 0,1 0,-1 0,1 0,-1-1,-1 1,0 3,2-7,0-1,-1 0,1 1,0-1,0 0,0 1,-1-1,1 0,0 1,0-1,-1 0,1 1,0-1,0 0,-1 0,1 1,0-1,-1 0,1 0,0 0,-1 1,1-1,0 0,-1 0,1 0,-1 0,1 0,0 0,-1 0,0 0,0 0,1-1,-1 1,0 0,1-1,-1 1,0 0,1-1,-1 1,1-1,-1 1,1-1,-1 0,1 1,-1-1,-11-23,8 13,2 0,-1-1,1 1,1-1,0-5,1-62,1 50,1-2,1 0,1 1,2 0,1 0,10-26,1 8,1 1,3 1,5-5,-13 26,0 2,2 0,4-5,-14 21,0 0,0 1,1-1,-1 1,1 1,1-1,-1 1,1 0,0 1,0 0,8-3,-12 6,0 0,1 0,0 0,-1 0,1 1,0 0,-1 0,1 0,0 0,-1 1,1 0,-1 0,5 1,-3 1,0-1,0 1,0 1,0-1,-1 1,1 0,-1 0,0 0,1 2,5 6,-1 0,-1 1,0 0,0 1,-2-1,1 1,4 14,3 17,-2 1,-1 0,2 35,11 39,-22-105,3 7,-1 1,-1 0,-1 5,-3-23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0.73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0 161,'0'0,"0"0,8-3,7-3,8-4,6-2,5-1,4-3,5-1,4-1,2 0,3 1,-8 4,-12 4,-11 4,-9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19:40:41.09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1,'2'0,"0"0,0 0,1 0,-1 0,0 0,0 1,0-1,0 1,0-1,0 1,-1 0,1 0,0 0,0 0,0 0,-1 0,1 1,0 0,6 4,0 2,-1-1,1 3,-2-4,62 74,-32-37,1-1,3-2,34 27,-45-46,-22-17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78EA7-3331-4870-9280-ABD365FA6D05}" type="datetimeFigureOut">
              <a:rPr lang="en-CA" smtClean="0"/>
              <a:t>2019-11-19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B8E96-A30E-4C85-98CE-C6F0E0D5C3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52494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ademic_conferenc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Computer_science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ffrey_Hint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346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/>
              <a:t>And this was why after 10 years or so, With advances in technology, having </a:t>
            </a:r>
          </a:p>
          <a:p>
            <a:pPr lvl="1"/>
            <a:r>
              <a:rPr lang="en-CA" sz="1600" b="1" dirty="0">
                <a:solidFill>
                  <a:srgbClr val="FF0000"/>
                </a:solidFill>
              </a:rPr>
              <a:t>A lot of labelled data</a:t>
            </a:r>
          </a:p>
          <a:p>
            <a:pPr lvl="1"/>
            <a:r>
              <a:rPr lang="en-CA" sz="1600" b="1" dirty="0">
                <a:solidFill>
                  <a:srgbClr val="FF0000"/>
                </a:solidFill>
              </a:rPr>
              <a:t> Convenient computer power for their processes(GPUs) and later TPUs</a:t>
            </a:r>
          </a:p>
          <a:p>
            <a:pPr lvl="1"/>
            <a:endParaRPr lang="en-CA" sz="1600" b="1" dirty="0">
              <a:solidFill>
                <a:srgbClr val="FF0000"/>
              </a:solidFill>
            </a:endParaRPr>
          </a:p>
          <a:p>
            <a:pPr lvl="1"/>
            <a:r>
              <a:rPr lang="en-CA" sz="1600" b="1" dirty="0"/>
              <a:t> they got that glimmer of hope they were looking for.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600" b="1" dirty="0">
              <a:solidFill>
                <a:srgbClr val="FF0000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b="0" dirty="0">
                <a:solidFill>
                  <a:srgbClr val="FF0000"/>
                </a:solidFill>
              </a:rPr>
              <a:t>D</a:t>
            </a:r>
            <a:r>
              <a:rPr lang="en-CA" sz="1600" b="0" dirty="0"/>
              <a:t>eep NN </a:t>
            </a:r>
            <a:r>
              <a:rPr lang="en-CA" sz="1600" b="0" dirty="0" err="1"/>
              <a:t>beated</a:t>
            </a:r>
            <a:r>
              <a:rPr lang="en-CA" sz="1600" b="0" dirty="0"/>
              <a:t> other technologies in Google, IBM and MSR and now they </a:t>
            </a:r>
            <a:r>
              <a:rPr lang="en-CA" sz="1600" b="0" dirty="0" err="1"/>
              <a:t>aer</a:t>
            </a:r>
            <a:r>
              <a:rPr lang="en-CA" sz="1600" b="0" dirty="0"/>
              <a:t> using it everywhere.</a:t>
            </a:r>
          </a:p>
          <a:p>
            <a:pPr lvl="1"/>
            <a:endParaRPr lang="en-CA" sz="1600" b="1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https://miro.medium.com/max/900/1*EYtn2YE7b6MTzMQyD2R3nA.jpeg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9207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for the </a:t>
            </a:r>
            <a:r>
              <a:rPr lang="en-CA" b="1" dirty="0"/>
              <a:t>future</a:t>
            </a:r>
            <a:r>
              <a:rPr lang="en-CA" dirty="0"/>
              <a:t>  of NN, Hinton thinks that although we now have </a:t>
            </a:r>
            <a:r>
              <a:rPr lang="en-CA" dirty="0" err="1"/>
              <a:t>cNN</a:t>
            </a:r>
            <a:r>
              <a:rPr lang="en-CA" dirty="0"/>
              <a:t>, as </a:t>
            </a:r>
            <a:r>
              <a:rPr lang="en-CA" b="1" dirty="0"/>
              <a:t>the last thing people do, the next level will be reasoning,</a:t>
            </a:r>
          </a:p>
          <a:p>
            <a:r>
              <a:rPr lang="en-CA" dirty="0"/>
              <a:t>We cant do that yet, but…since this reasoning is on the top of pyramid, and we are almost familiar with down levels, we are more or less ready to start reasoning</a:t>
            </a:r>
          </a:p>
          <a:p>
            <a:endParaRPr lang="en-CA" dirty="0"/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solidFill>
                  <a:srgbClr val="FF0000"/>
                </a:solidFill>
              </a:rPr>
              <a:t>Although computers do not recognize objects as we do, maybe with a big dd, reasoning works well but it doesn’t recognize thing as we </a:t>
            </a:r>
            <a:r>
              <a:rPr lang="en-CA" b="1" dirty="0" err="1">
                <a:solidFill>
                  <a:srgbClr val="FF0000"/>
                </a:solidFill>
              </a:rPr>
              <a:t>do.some</a:t>
            </a:r>
            <a:r>
              <a:rPr lang="en-CA" b="1" dirty="0">
                <a:solidFill>
                  <a:srgbClr val="FF0000"/>
                </a:solidFill>
              </a:rPr>
              <a:t> tweak may change their decision, while we do not understand it at all!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solidFill>
                  <a:srgbClr val="FF0000"/>
                </a:solidFill>
              </a:rPr>
              <a:t>They use features like text, color and so on rather than geometry of objects and  their “parts”</a:t>
            </a: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268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We all know that AI is the most rapid field in society, </a:t>
            </a:r>
            <a:br>
              <a:rPr lang="en-CA" dirty="0"/>
            </a:br>
            <a:r>
              <a:rPr lang="en-CA" dirty="0"/>
              <a:t>and all these incredible advances </a:t>
            </a:r>
            <a:r>
              <a:rPr lang="en-CA" b="1" dirty="0"/>
              <a:t>wouldn’t have been possible without </a:t>
            </a:r>
            <a:r>
              <a:rPr lang="en-CA" dirty="0"/>
              <a:t>some of the </a:t>
            </a:r>
            <a:r>
              <a:rPr lang="en-CA" b="1" dirty="0"/>
              <a:t>foundation that these people established.</a:t>
            </a:r>
          </a:p>
          <a:p>
            <a:r>
              <a:rPr lang="en-CA" dirty="0"/>
              <a:t>What they did for CV, Speech recognition and NLP is remarkable …</a:t>
            </a:r>
          </a:p>
          <a:p>
            <a:endParaRPr lang="en-CA" dirty="0"/>
          </a:p>
          <a:p>
            <a:r>
              <a:rPr lang="en-CA" b="1" dirty="0"/>
              <a:t>But it is worth to remind ourselves </a:t>
            </a:r>
            <a:r>
              <a:rPr lang="en-CA" dirty="0"/>
              <a:t>that These guys, won that award for30 years of </a:t>
            </a:r>
            <a:r>
              <a:rPr lang="en-CA" b="1" dirty="0"/>
              <a:t>work and enth</a:t>
            </a:r>
            <a:r>
              <a:rPr lang="en-CA" dirty="0"/>
              <a:t>usiasm in NN…</a:t>
            </a:r>
          </a:p>
          <a:p>
            <a:r>
              <a:rPr lang="en-CA" dirty="0"/>
              <a:t>a field that was </a:t>
            </a:r>
            <a:r>
              <a:rPr lang="en-CA" b="1" dirty="0"/>
              <a:t>ridiculous for many for a long ti</a:t>
            </a:r>
            <a:r>
              <a:rPr lang="en-CA" dirty="0"/>
              <a:t>me.</a:t>
            </a:r>
            <a:endParaRPr lang="en-CA" b="1" i="1" dirty="0"/>
          </a:p>
          <a:p>
            <a:r>
              <a:rPr lang="en-CA" b="1" i="1" dirty="0"/>
              <a:t>from the winter of AI in1987 while no vision conf believed NN as a field</a:t>
            </a:r>
            <a:r>
              <a:rPr lang="en-CA" dirty="0"/>
              <a:t>, until 2012 till they got their first results, </a:t>
            </a:r>
          </a:p>
          <a:p>
            <a:r>
              <a:rPr lang="en-CA" dirty="0"/>
              <a:t>and NN recognised objects faster in comparison with competitors, </a:t>
            </a:r>
          </a:p>
          <a:p>
            <a:r>
              <a:rPr lang="en-CA" dirty="0" err="1"/>
              <a:t>Hintin</a:t>
            </a:r>
            <a:r>
              <a:rPr lang="en-CA" dirty="0"/>
              <a:t>, </a:t>
            </a:r>
            <a:r>
              <a:rPr lang="en-CA" dirty="0" err="1"/>
              <a:t>Benjio</a:t>
            </a:r>
            <a:r>
              <a:rPr lang="en-CA" dirty="0"/>
              <a:t> and </a:t>
            </a:r>
            <a:r>
              <a:rPr lang="en-CA" dirty="0" err="1"/>
              <a:t>LeCun</a:t>
            </a:r>
            <a:r>
              <a:rPr lang="en-CA" dirty="0"/>
              <a:t> didn’t disjoint…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6311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5677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088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Federated computing research conference </a:t>
            </a:r>
            <a:r>
              <a:rPr lang="en-CA" dirty="0"/>
              <a:t>is a one week conf happens every 4 years by ACM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brings together</a:t>
            </a:r>
            <a:endParaRPr lang="fa-I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several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cademic conference"/>
              </a:rPr>
              <a:t>academic conferences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workshops, and plenary talks in the field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mputer science"/>
              </a:rPr>
              <a:t>computer science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fa-I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acceptance rate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27.7%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touring award of this </a:t>
            </a:r>
            <a:r>
              <a:rPr lang="en-C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conf”is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C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sth</a:t>
            </a:r>
            <a:r>
              <a:rPr lang="en-C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special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/>
              <a:t>My presentation today is about the </a:t>
            </a:r>
            <a:r>
              <a:rPr lang="en-CA" b="1" dirty="0"/>
              <a:t>Turing talk presented by Turing award winners </a:t>
            </a:r>
            <a:r>
              <a:rPr lang="en-CA" dirty="0"/>
              <a:t>in this conf, in 2018.</a:t>
            </a:r>
            <a:endParaRPr lang="fa-IR" dirty="0"/>
          </a:p>
          <a:p>
            <a:endParaRPr lang="en-CA" dirty="0"/>
          </a:p>
          <a:p>
            <a:r>
              <a:rPr lang="en-CA" dirty="0"/>
              <a:t>This award annually </a:t>
            </a:r>
            <a:r>
              <a:rPr lang="en-CA" b="1" i="1" dirty="0"/>
              <a:t>goes to an individual </a:t>
            </a:r>
            <a:r>
              <a:rPr lang="en-CA" dirty="0"/>
              <a:t>selected </a:t>
            </a:r>
            <a:r>
              <a:rPr lang="en-CA" b="1" dirty="0"/>
              <a:t>for contribution “of lasting &amp; major technical importance in computer filed”</a:t>
            </a:r>
          </a:p>
          <a:p>
            <a:r>
              <a:rPr lang="en-CA" b="1" dirty="0"/>
              <a:t>The winners present a Turing lecture on their own choice.</a:t>
            </a:r>
          </a:p>
          <a:p>
            <a:endParaRPr lang="en-CA" dirty="0"/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dirty="0"/>
              <a:t>https://www.google.com/url?sa=i&amp;source=images&amp;cd=&amp;cad=rja&amp;uact=8&amp;ved=2ahUKEwi8pdLL6PblAhUNqp4KHUNNBp4Qjhx6BAgBEAI&amp;url=http%3A%2F%2Fwww.fcrc.org.au%2Fconferences%2F2018-conference&amp;psig=AOvVaw3D_YZPguXcJQ19kpagUOJs&amp;ust=1574271489622641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4463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u="none" dirty="0"/>
          </a:p>
          <a:p>
            <a:r>
              <a:rPr lang="en-CA" u="none" dirty="0"/>
              <a:t>In </a:t>
            </a:r>
            <a:r>
              <a:rPr lang="en-CA" b="1" u="none" dirty="0"/>
              <a:t>1969 the first paper </a:t>
            </a:r>
            <a:r>
              <a:rPr lang="en-CA" u="none" dirty="0"/>
              <a:t>on NN was published…defining a NN by electrical circuits.</a:t>
            </a:r>
          </a:p>
          <a:p>
            <a:endParaRPr lang="en-CA" u="none" dirty="0"/>
          </a:p>
          <a:p>
            <a:r>
              <a:rPr lang="en-CA" u="none" dirty="0"/>
              <a:t>And after that, </a:t>
            </a:r>
            <a:r>
              <a:rPr lang="en-CA" b="1" u="none" dirty="0"/>
              <a:t>for several decades research and interest in AI was almost non-existed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u="none" dirty="0"/>
              <a:t> I say almost because some like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Geoffrey Hinton </a:t>
            </a:r>
            <a:r>
              <a:rPr lang="en-CA" b="1" u="none" dirty="0" err="1"/>
              <a:t>Yoshua</a:t>
            </a:r>
            <a:r>
              <a:rPr lang="en-CA" b="1" u="none" dirty="0"/>
              <a:t> </a:t>
            </a:r>
            <a:r>
              <a:rPr lang="en-CA" b="1" u="none" dirty="0" err="1"/>
              <a:t>Bengio</a:t>
            </a:r>
            <a:r>
              <a:rPr lang="en-CA" b="1" u="none" dirty="0"/>
              <a:t> and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Yann 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Lecun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Were 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convinced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on 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potential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 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nueral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They believed that a 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great big NN with many 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leyers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detectors 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features could actually learn anything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Geoffery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Hinton, best known as the father of ML. as part of his professional history,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en-CA" b="0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endParaRPr lang="en-CA" u="none" dirty="0"/>
          </a:p>
          <a:p>
            <a:r>
              <a:rPr lang="en-CA" u="none" dirty="0"/>
              <a:t>https://www.usinenouvelle.com/mediatheque/4/3/4/000625434_image_896x598/lecun.jpg</a:t>
            </a:r>
          </a:p>
          <a:p>
            <a:r>
              <a:rPr lang="en-CA" u="none" dirty="0"/>
              <a:t>https://i0.wp.com/girlknowstech.com/wp-content/uploads/2017/10/yoshua-bengio-writing-board.jpg?ssl=1</a:t>
            </a:r>
          </a:p>
          <a:p>
            <a:r>
              <a:rPr lang="en-CA" u="none" dirty="0"/>
              <a:t>https://www.utoronto.ca/sites/default/files/UofT3395_20130312_GeoffreyHinton%20%28web%20lead%29.jpg</a:t>
            </a:r>
          </a:p>
          <a:p>
            <a:endParaRPr lang="en-CA" u="none" dirty="0"/>
          </a:p>
          <a:p>
            <a:endParaRPr lang="en-CA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32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SO, you may have question on what is this neural network.</a:t>
            </a:r>
          </a:p>
          <a:p>
            <a:r>
              <a:rPr lang="en-CA" dirty="0"/>
              <a:t>Pulling the camera off a little bit…</a:t>
            </a:r>
          </a:p>
          <a:p>
            <a:r>
              <a:rPr lang="en-CA" dirty="0"/>
              <a:t>So there are 2 paradigm for AI</a:t>
            </a:r>
          </a:p>
          <a:p>
            <a:r>
              <a:rPr lang="en-CA" dirty="0"/>
              <a:t>One of them </a:t>
            </a:r>
            <a:r>
              <a:rPr lang="en-CA" b="1" dirty="0"/>
              <a:t>is through </a:t>
            </a:r>
            <a:r>
              <a:rPr lang="en-CA" b="0" dirty="0"/>
              <a:t>the symbolic rules </a:t>
            </a:r>
            <a:r>
              <a:rPr lang="en-CA" b="1" dirty="0"/>
              <a:t>or logic inspired approach-</a:t>
            </a:r>
          </a:p>
          <a:p>
            <a:r>
              <a:rPr lang="en-CA" dirty="0"/>
              <a:t>	-focus on </a:t>
            </a:r>
            <a:r>
              <a:rPr lang="en-CA" b="1" dirty="0"/>
              <a:t>reasoning</a:t>
            </a:r>
            <a:r>
              <a:rPr lang="en-CA" dirty="0"/>
              <a:t> and </a:t>
            </a:r>
            <a:r>
              <a:rPr lang="en-CA" b="1" dirty="0"/>
              <a:t>symbolic</a:t>
            </a:r>
            <a:r>
              <a:rPr lang="en-CA" dirty="0"/>
              <a:t> expressions</a:t>
            </a:r>
          </a:p>
          <a:p>
            <a:r>
              <a:rPr lang="en-CA" dirty="0"/>
              <a:t>	-and the main question of it is </a:t>
            </a:r>
          </a:p>
          <a:p>
            <a:r>
              <a:rPr lang="en-CA" dirty="0"/>
              <a:t>We have a problem, we think about the problem,  we find the solution and then by symbolic logic rules </a:t>
            </a:r>
            <a:r>
              <a:rPr lang="en-CA" b="1" u="sng" dirty="0"/>
              <a:t>we tell the computer what to do</a:t>
            </a:r>
            <a:r>
              <a:rPr lang="en-CA" b="1" dirty="0"/>
              <a:t>.</a:t>
            </a:r>
          </a:p>
          <a:p>
            <a:r>
              <a:rPr lang="en-CA" dirty="0"/>
              <a:t>These guys want to do </a:t>
            </a:r>
            <a:r>
              <a:rPr lang="en-CA" b="1" dirty="0"/>
              <a:t>AI by programming</a:t>
            </a:r>
            <a:r>
              <a:rPr lang="en-CA" dirty="0"/>
              <a:t>. And obviously we don’t know all the answers we cannot program in a way that </a:t>
            </a:r>
            <a:r>
              <a:rPr lang="en-CA" b="1" dirty="0"/>
              <a:t>computer find a meaning for this picture</a:t>
            </a:r>
          </a:p>
          <a:p>
            <a:r>
              <a:rPr lang="en-CA" b="1" dirty="0"/>
              <a:t>However,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/>
              <a:t>We can do so </a:t>
            </a:r>
          </a:p>
          <a:p>
            <a:r>
              <a:rPr lang="en-CA" dirty="0"/>
              <a:t>in</a:t>
            </a:r>
          </a:p>
          <a:p>
            <a:r>
              <a:rPr lang="en-CA" b="1" dirty="0"/>
              <a:t>biological approach</a:t>
            </a:r>
          </a:p>
          <a:p>
            <a:r>
              <a:rPr lang="en-CA" b="0" dirty="0"/>
              <a:t> in which it focuses on learning and perception…</a:t>
            </a:r>
          </a:p>
          <a:p>
            <a:endParaRPr lang="en-CA" b="1" dirty="0"/>
          </a:p>
          <a:p>
            <a:endParaRPr lang="en-CA" b="1" dirty="0"/>
          </a:p>
          <a:p>
            <a:r>
              <a:rPr lang="en-CA" b="1" dirty="0"/>
              <a:t>https://mapr.com/blog/artificial-intelligence-and-machine-learning-what-are-they-and-why-are-they-important/assets/image5.jpg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578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So, what </a:t>
            </a:r>
            <a:r>
              <a:rPr lang="en-CA" dirty="0" err="1"/>
              <a:t>isNN</a:t>
            </a:r>
            <a:r>
              <a:rPr lang="en-CA" dirty="0"/>
              <a:t>?</a:t>
            </a:r>
          </a:p>
          <a:p>
            <a:endParaRPr lang="en-CA" dirty="0"/>
          </a:p>
          <a:p>
            <a:r>
              <a:rPr lang="en-CA" dirty="0"/>
              <a:t>Every thing begins with a  neuron.</a:t>
            </a:r>
          </a:p>
          <a:p>
            <a:r>
              <a:rPr lang="en-CA" dirty="0"/>
              <a:t>with its </a:t>
            </a:r>
            <a:r>
              <a:rPr lang="en-CA" b="1" dirty="0" err="1"/>
              <a:t>danderits</a:t>
            </a:r>
            <a:r>
              <a:rPr lang="en-CA" b="1" dirty="0"/>
              <a:t>, axons and synaptic terminals</a:t>
            </a:r>
          </a:p>
          <a:p>
            <a:endParaRPr lang="en-CA" b="1" dirty="0"/>
          </a:p>
          <a:p>
            <a:r>
              <a:rPr lang="en-CA" b="0" dirty="0"/>
              <a:t>Responsible for what happens in our brain, it receive, transmit and process incoming signals.</a:t>
            </a:r>
          </a:p>
          <a:p>
            <a:endParaRPr lang="en-CA" b="0" dirty="0"/>
          </a:p>
          <a:p>
            <a:r>
              <a:rPr lang="en-CA" b="0" dirty="0"/>
              <a:t>If we simplify this neuron to :</a:t>
            </a:r>
          </a:p>
          <a:p>
            <a:endParaRPr lang="en-CA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07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Assuming this as an neuron with all parts,</a:t>
            </a:r>
          </a:p>
          <a:p>
            <a:endParaRPr lang="en-CA" dirty="0"/>
          </a:p>
          <a:p>
            <a:r>
              <a:rPr lang="en-CA" dirty="0"/>
              <a:t> and by hook these neurons up t a network, we get a NN!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dirty="0"/>
              <a:t>And these </a:t>
            </a:r>
            <a:r>
              <a:rPr lang="en-CA" b="1" dirty="0"/>
              <a:t>neurons can connect to each other </a:t>
            </a:r>
            <a:r>
              <a:rPr lang="en-CA" b="0" dirty="0"/>
              <a:t>and form a NN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7227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Axons, cell body for the process and transmitting output to the next level</a:t>
            </a:r>
          </a:p>
          <a:p>
            <a:endParaRPr lang="en-CA" dirty="0"/>
          </a:p>
          <a:p>
            <a:r>
              <a:rPr lang="en-CA" dirty="0"/>
              <a:t>Those axons has </a:t>
            </a:r>
            <a:r>
              <a:rPr lang="en-CA" b="1" dirty="0"/>
              <a:t>weights associated with </a:t>
            </a:r>
            <a:r>
              <a:rPr lang="en-CA" b="0" dirty="0"/>
              <a:t>them and </a:t>
            </a:r>
            <a:r>
              <a:rPr lang="en-CA" b="1" dirty="0"/>
              <a:t>during the learning </a:t>
            </a:r>
            <a:r>
              <a:rPr lang="en-CA" b="0" dirty="0"/>
              <a:t>the NN learns by </a:t>
            </a:r>
            <a:r>
              <a:rPr lang="en-CA" b="1" dirty="0"/>
              <a:t>adjusting those weights.</a:t>
            </a:r>
          </a:p>
          <a:p>
            <a:endParaRPr lang="en-CA" b="1" dirty="0"/>
          </a:p>
          <a:p>
            <a:r>
              <a:rPr lang="en-CA" b="1" dirty="0"/>
              <a:t>Simply, if it does better, you keep the change if it does worse you throw it away</a:t>
            </a:r>
          </a:p>
          <a:p>
            <a:endParaRPr lang="en-CA" b="1" dirty="0"/>
          </a:p>
          <a:p>
            <a:endParaRPr lang="en-CA" b="1" dirty="0"/>
          </a:p>
          <a:p>
            <a:r>
              <a:rPr lang="en-CA" b="1" dirty="0"/>
              <a:t>…mathematically, by an infinite amount of time and resource, they can predict any function!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251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So we have this NN, many layers and </a:t>
            </a:r>
            <a:r>
              <a:rPr lang="en-CA" dirty="0" err="1"/>
              <a:t>wights</a:t>
            </a:r>
            <a:r>
              <a:rPr lang="en-CA" dirty="0"/>
              <a:t>…</a:t>
            </a:r>
          </a:p>
          <a:p>
            <a:r>
              <a:rPr lang="en-CA" dirty="0"/>
              <a:t>But, can it do difficult tasks by starting from random data and acquiring  </a:t>
            </a:r>
            <a:r>
              <a:rPr lang="en-CA" b="1" dirty="0"/>
              <a:t>all of its knowledge from training data?</a:t>
            </a:r>
          </a:p>
          <a:p>
            <a:r>
              <a:rPr lang="en-CA" b="1" dirty="0"/>
              <a:t>Can they do object recognition by starting from random </a:t>
            </a:r>
            <a:r>
              <a:rPr lang="en-CA" b="1" dirty="0" err="1"/>
              <a:t>wights</a:t>
            </a:r>
            <a:r>
              <a:rPr lang="en-CA" b="1" dirty="0"/>
              <a:t> and training.?</a:t>
            </a:r>
          </a:p>
          <a:p>
            <a:endParaRPr lang="en-CA" b="1" dirty="0"/>
          </a:p>
          <a:p>
            <a:r>
              <a:rPr lang="en-CA" b="1" dirty="0"/>
              <a:t>Like recognising objects starting from random weights?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985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</a:t>
            </a:r>
            <a:r>
              <a:rPr lang="en-CA" b="1" dirty="0"/>
              <a:t>1980</a:t>
            </a:r>
            <a:r>
              <a:rPr lang="en-CA" dirty="0"/>
              <a:t>, Back propagation was introduced </a:t>
            </a:r>
          </a:p>
          <a:p>
            <a:endParaRPr lang="en-CA" dirty="0"/>
          </a:p>
          <a:p>
            <a:r>
              <a:rPr lang="en-CA" b="1" dirty="0"/>
              <a:t>Here,</a:t>
            </a:r>
            <a:r>
              <a:rPr lang="en-CA" b="0" dirty="0"/>
              <a:t> instead of tweaking and then waiting to see how it affects, changing and seeing the </a:t>
            </a:r>
            <a:r>
              <a:rPr lang="en-CA" b="1" dirty="0"/>
              <a:t>performance on “the network",</a:t>
            </a:r>
          </a:p>
          <a:p>
            <a:r>
              <a:rPr lang="en-CA" b="1" dirty="0"/>
              <a:t>++ in each step the weight are modified to min the error between the network prediction and the actual target</a:t>
            </a:r>
            <a:endParaRPr lang="fa-IR" b="1" dirty="0"/>
          </a:p>
          <a:p>
            <a:r>
              <a:rPr lang="en-CA" b="1" dirty="0"/>
              <a:t>Which means we can do all these things in parallel,</a:t>
            </a:r>
          </a:p>
          <a:p>
            <a:r>
              <a:rPr lang="en-CA" dirty="0"/>
              <a:t> this, feature some how, </a:t>
            </a:r>
          </a:p>
          <a:p>
            <a:endParaRPr lang="en-CA" dirty="0"/>
          </a:p>
          <a:p>
            <a:r>
              <a:rPr lang="en-CA" dirty="0"/>
              <a:t>allowed NN to </a:t>
            </a:r>
            <a:r>
              <a:rPr lang="en-CA" b="1" dirty="0"/>
              <a:t>have multiple layers of features</a:t>
            </a:r>
            <a:r>
              <a:rPr lang="en-CA" dirty="0"/>
              <a:t>…</a:t>
            </a:r>
            <a:r>
              <a:rPr lang="en-CA" b="1" dirty="0"/>
              <a:t>then it looked as it would solve problems like speech recognition and shape reasoning</a:t>
            </a:r>
          </a:p>
          <a:p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B8E96-A30E-4C85-98CE-C6F0E0D5C36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04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3C8D280-FFAD-4EE1-854E-FC266D11A4A3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5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F037-65E7-4A6A-94E6-E4F78DC19614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0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41C7-19F1-40B1-B068-C5BECDBB20D4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2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975E-B04C-4CC5-91BD-11372F374D9D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5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6515B01-CA04-46D5-85D6-691D4C61EF1E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2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A4D7D-5C1C-4A1E-8F52-BA0A38FA6979}" type="datetime1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B8B29-878F-48A1-8761-3A7B7DEB3E78}" type="datetime1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2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7371-FA79-4A3A-BCA7-34499E201108}" type="datetime1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1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DF55-62DB-4068-83AD-6942D3B80A20}" type="datetime1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5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AE197AC-3586-4C32-9BA0-4C3ACF9029DA}" type="datetime1">
              <a:rPr lang="en-US" smtClean="0"/>
              <a:t>11/19/2019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C1782DFC-B798-47FC-A5CA-3A76837B516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68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D2BA7ED-4704-43D6-9444-5B1320F014E2}" type="datetime1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7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2" r:id="rId6"/>
    <p:sldLayoutId id="2147483678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curitymagazine.com/ext/resources/artificial-intelligence-3685928_1280.png?1559658311" TargetMode="External"/><Relationship Id="rId3" Type="http://schemas.openxmlformats.org/officeDocument/2006/relationships/hyperlink" Target="https://www.google.com/url?sa=i&amp;source=images&amp;cd=&amp;cad=rja&amp;uact=8&amp;ved=2ahUKEwi8pdLL6PblAhUNqp4KHUNNBp4Qjhx6BAgBEAI&amp;url=http%3A%2F%2Fwww.fcrc.org.au%2Fconferences%2F2018-conference&amp;psig=AOvVaw3D_YZPguXcJQ19kpagUOJs&amp;ust=1574271489622641" TargetMode="External"/><Relationship Id="rId7" Type="http://schemas.openxmlformats.org/officeDocument/2006/relationships/hyperlink" Target="https://www.google.com/url?sa=i&amp;source=images&amp;cd=&amp;ved=2ahUKEwjQzcG8g_flAhVKrZ4KHbqYAHsQjRx6BAgBEAQ&amp;url=https%3A%2F%2Fdsc-spidal.github.io%2Fharp%2Fdocs%2Fexamples%2Fnn%2F&amp;psig=AOvVaw1wYsi0b9hKLgMRLTFANBuw&amp;ust=157427873346709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.stack.imgur.com/7mTvt.jpg" TargetMode="External"/><Relationship Id="rId5" Type="http://schemas.openxmlformats.org/officeDocument/2006/relationships/hyperlink" Target="https://www.utoronto.ca/sites/default/files/UofT3395_20130312_GeoffreyHinton%20%28web%20lead%29.jpg" TargetMode="External"/><Relationship Id="rId4" Type="http://schemas.openxmlformats.org/officeDocument/2006/relationships/hyperlink" Target="https://mapr.com/blog/artificial-intelligence-and-machine-learning-what-are-they-and-why-are-they-important/assets/image5.jp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svg"/><Relationship Id="rId19" Type="http://schemas.openxmlformats.org/officeDocument/2006/relationships/image" Target="../media/image26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88.png"/><Relationship Id="rId21" Type="http://schemas.openxmlformats.org/officeDocument/2006/relationships/image" Target="../media/image40.png"/><Relationship Id="rId42" Type="http://schemas.openxmlformats.org/officeDocument/2006/relationships/customXml" Target="../ink/ink20.xml"/><Relationship Id="rId47" Type="http://schemas.openxmlformats.org/officeDocument/2006/relationships/image" Target="../media/image53.png"/><Relationship Id="rId63" Type="http://schemas.openxmlformats.org/officeDocument/2006/relationships/image" Target="../media/image61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74.png"/><Relationship Id="rId112" Type="http://schemas.openxmlformats.org/officeDocument/2006/relationships/customXml" Target="../ink/ink55.xml"/><Relationship Id="rId133" Type="http://schemas.openxmlformats.org/officeDocument/2006/relationships/image" Target="../media/image96.png"/><Relationship Id="rId138" Type="http://schemas.openxmlformats.org/officeDocument/2006/relationships/customXml" Target="../ink/ink68.xml"/><Relationship Id="rId16" Type="http://schemas.openxmlformats.org/officeDocument/2006/relationships/customXml" Target="../ink/ink7.xml"/><Relationship Id="rId107" Type="http://schemas.openxmlformats.org/officeDocument/2006/relationships/image" Target="../media/image83.png"/><Relationship Id="rId11" Type="http://schemas.openxmlformats.org/officeDocument/2006/relationships/image" Target="../media/image35.png"/><Relationship Id="rId32" Type="http://schemas.openxmlformats.org/officeDocument/2006/relationships/customXml" Target="../ink/ink15.xml"/><Relationship Id="rId37" Type="http://schemas.openxmlformats.org/officeDocument/2006/relationships/image" Target="../media/image48.png"/><Relationship Id="rId53" Type="http://schemas.openxmlformats.org/officeDocument/2006/relationships/image" Target="../media/image56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69.png"/><Relationship Id="rId102" Type="http://schemas.openxmlformats.org/officeDocument/2006/relationships/customXml" Target="../ink/ink50.xml"/><Relationship Id="rId123" Type="http://schemas.openxmlformats.org/officeDocument/2006/relationships/image" Target="../media/image91.png"/><Relationship Id="rId128" Type="http://schemas.openxmlformats.org/officeDocument/2006/relationships/customXml" Target="../ink/ink63.xml"/><Relationship Id="rId5" Type="http://schemas.openxmlformats.org/officeDocument/2006/relationships/image" Target="../media/image32.png"/><Relationship Id="rId90" Type="http://schemas.openxmlformats.org/officeDocument/2006/relationships/customXml" Target="../ink/ink44.xml"/><Relationship Id="rId95" Type="http://schemas.openxmlformats.org/officeDocument/2006/relationships/image" Target="../media/image77.png"/><Relationship Id="rId22" Type="http://schemas.openxmlformats.org/officeDocument/2006/relationships/customXml" Target="../ink/ink10.xml"/><Relationship Id="rId27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64.png"/><Relationship Id="rId113" Type="http://schemas.openxmlformats.org/officeDocument/2006/relationships/image" Target="../media/image86.png"/><Relationship Id="rId118" Type="http://schemas.openxmlformats.org/officeDocument/2006/relationships/customXml" Target="../ink/ink58.xml"/><Relationship Id="rId134" Type="http://schemas.openxmlformats.org/officeDocument/2006/relationships/customXml" Target="../ink/ink66.xml"/><Relationship Id="rId139" Type="http://schemas.openxmlformats.org/officeDocument/2006/relationships/image" Target="../media/image99.png"/><Relationship Id="rId8" Type="http://schemas.openxmlformats.org/officeDocument/2006/relationships/customXml" Target="../ink/ink3.xml"/><Relationship Id="rId51" Type="http://schemas.openxmlformats.org/officeDocument/2006/relationships/image" Target="../media/image55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72.png"/><Relationship Id="rId93" Type="http://schemas.openxmlformats.org/officeDocument/2006/relationships/image" Target="../media/image76.png"/><Relationship Id="rId98" Type="http://schemas.openxmlformats.org/officeDocument/2006/relationships/customXml" Target="../ink/ink48.xml"/><Relationship Id="rId121" Type="http://schemas.openxmlformats.org/officeDocument/2006/relationships/image" Target="../media/image90.png"/><Relationship Id="rId3" Type="http://schemas.openxmlformats.org/officeDocument/2006/relationships/image" Target="../media/image31.png"/><Relationship Id="rId12" Type="http://schemas.openxmlformats.org/officeDocument/2006/relationships/customXml" Target="../ink/ink5.xml"/><Relationship Id="rId17" Type="http://schemas.openxmlformats.org/officeDocument/2006/relationships/image" Target="../media/image38.png"/><Relationship Id="rId25" Type="http://schemas.openxmlformats.org/officeDocument/2006/relationships/image" Target="../media/image42.png"/><Relationship Id="rId33" Type="http://schemas.openxmlformats.org/officeDocument/2006/relationships/image" Target="../media/image4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59.png"/><Relationship Id="rId67" Type="http://schemas.openxmlformats.org/officeDocument/2006/relationships/image" Target="../media/image63.png"/><Relationship Id="rId103" Type="http://schemas.openxmlformats.org/officeDocument/2006/relationships/image" Target="../media/image81.png"/><Relationship Id="rId108" Type="http://schemas.openxmlformats.org/officeDocument/2006/relationships/customXml" Target="../ink/ink53.xml"/><Relationship Id="rId116" Type="http://schemas.openxmlformats.org/officeDocument/2006/relationships/customXml" Target="../ink/ink57.xml"/><Relationship Id="rId124" Type="http://schemas.openxmlformats.org/officeDocument/2006/relationships/customXml" Target="../ink/ink61.xml"/><Relationship Id="rId129" Type="http://schemas.openxmlformats.org/officeDocument/2006/relationships/image" Target="../media/image94.png"/><Relationship Id="rId137" Type="http://schemas.openxmlformats.org/officeDocument/2006/relationships/image" Target="../media/image98.png"/><Relationship Id="rId20" Type="http://schemas.openxmlformats.org/officeDocument/2006/relationships/customXml" Target="../ink/ink9.xml"/><Relationship Id="rId41" Type="http://schemas.openxmlformats.org/officeDocument/2006/relationships/image" Target="../media/image5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67.png"/><Relationship Id="rId83" Type="http://schemas.openxmlformats.org/officeDocument/2006/relationships/image" Target="../media/image71.png"/><Relationship Id="rId88" Type="http://schemas.openxmlformats.org/officeDocument/2006/relationships/customXml" Target="../ink/ink43.xml"/><Relationship Id="rId91" Type="http://schemas.openxmlformats.org/officeDocument/2006/relationships/image" Target="../media/image75.png"/><Relationship Id="rId96" Type="http://schemas.openxmlformats.org/officeDocument/2006/relationships/customXml" Target="../ink/ink47.xml"/><Relationship Id="rId111" Type="http://schemas.openxmlformats.org/officeDocument/2006/relationships/image" Target="../media/image85.png"/><Relationship Id="rId132" Type="http://schemas.openxmlformats.org/officeDocument/2006/relationships/customXml" Target="../ink/ink65.xml"/><Relationship Id="rId140" Type="http://schemas.openxmlformats.org/officeDocument/2006/relationships/customXml" Target="../ink/ink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37.png"/><Relationship Id="rId23" Type="http://schemas.openxmlformats.org/officeDocument/2006/relationships/image" Target="../media/image4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4.png"/><Relationship Id="rId57" Type="http://schemas.openxmlformats.org/officeDocument/2006/relationships/image" Target="../media/image58.png"/><Relationship Id="rId106" Type="http://schemas.openxmlformats.org/officeDocument/2006/relationships/customXml" Target="../ink/ink52.xml"/><Relationship Id="rId114" Type="http://schemas.openxmlformats.org/officeDocument/2006/relationships/customXml" Target="../ink/ink56.xml"/><Relationship Id="rId119" Type="http://schemas.openxmlformats.org/officeDocument/2006/relationships/image" Target="../media/image89.png"/><Relationship Id="rId127" Type="http://schemas.openxmlformats.org/officeDocument/2006/relationships/image" Target="../media/image93.png"/><Relationship Id="rId10" Type="http://schemas.openxmlformats.org/officeDocument/2006/relationships/customXml" Target="../ink/ink4.xml"/><Relationship Id="rId31" Type="http://schemas.openxmlformats.org/officeDocument/2006/relationships/image" Target="../media/image4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62.png"/><Relationship Id="rId73" Type="http://schemas.openxmlformats.org/officeDocument/2006/relationships/image" Target="../media/image66.png"/><Relationship Id="rId78" Type="http://schemas.openxmlformats.org/officeDocument/2006/relationships/customXml" Target="../ink/ink38.xml"/><Relationship Id="rId81" Type="http://schemas.openxmlformats.org/officeDocument/2006/relationships/image" Target="../media/image70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79.png"/><Relationship Id="rId101" Type="http://schemas.openxmlformats.org/officeDocument/2006/relationships/image" Target="../media/image80.png"/><Relationship Id="rId122" Type="http://schemas.openxmlformats.org/officeDocument/2006/relationships/customXml" Target="../ink/ink60.xml"/><Relationship Id="rId130" Type="http://schemas.openxmlformats.org/officeDocument/2006/relationships/customXml" Target="../ink/ink64.xml"/><Relationship Id="rId135" Type="http://schemas.openxmlformats.org/officeDocument/2006/relationships/image" Target="../media/image97.png"/><Relationship Id="rId4" Type="http://schemas.openxmlformats.org/officeDocument/2006/relationships/customXml" Target="../ink/ink1.xml"/><Relationship Id="rId9" Type="http://schemas.openxmlformats.org/officeDocument/2006/relationships/image" Target="../media/image34.png"/><Relationship Id="rId13" Type="http://schemas.openxmlformats.org/officeDocument/2006/relationships/image" Target="../media/image36.png"/><Relationship Id="rId18" Type="http://schemas.openxmlformats.org/officeDocument/2006/relationships/customXml" Target="../ink/ink8.xml"/><Relationship Id="rId39" Type="http://schemas.openxmlformats.org/officeDocument/2006/relationships/image" Target="../media/image49.png"/><Relationship Id="rId109" Type="http://schemas.openxmlformats.org/officeDocument/2006/relationships/image" Target="../media/image84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57.png"/><Relationship Id="rId76" Type="http://schemas.openxmlformats.org/officeDocument/2006/relationships/customXml" Target="../ink/ink37.xml"/><Relationship Id="rId97" Type="http://schemas.openxmlformats.org/officeDocument/2006/relationships/image" Target="../media/image78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92.png"/><Relationship Id="rId141" Type="http://schemas.openxmlformats.org/officeDocument/2006/relationships/image" Target="../media/image100.png"/><Relationship Id="rId7" Type="http://schemas.openxmlformats.org/officeDocument/2006/relationships/image" Target="../media/image33.png"/><Relationship Id="rId71" Type="http://schemas.openxmlformats.org/officeDocument/2006/relationships/image" Target="../media/image65.png"/><Relationship Id="rId92" Type="http://schemas.openxmlformats.org/officeDocument/2006/relationships/customXml" Target="../ink/ink45.xml"/><Relationship Id="rId2" Type="http://schemas.openxmlformats.org/officeDocument/2006/relationships/notesSlide" Target="../notesSlides/notesSlide7.xml"/><Relationship Id="rId29" Type="http://schemas.openxmlformats.org/officeDocument/2006/relationships/image" Target="../media/image44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52.png"/><Relationship Id="rId66" Type="http://schemas.openxmlformats.org/officeDocument/2006/relationships/customXml" Target="../ink/ink32.xml"/><Relationship Id="rId87" Type="http://schemas.openxmlformats.org/officeDocument/2006/relationships/image" Target="../media/image73.png"/><Relationship Id="rId110" Type="http://schemas.openxmlformats.org/officeDocument/2006/relationships/customXml" Target="../ink/ink54.xml"/><Relationship Id="rId115" Type="http://schemas.openxmlformats.org/officeDocument/2006/relationships/image" Target="../media/image87.png"/><Relationship Id="rId131" Type="http://schemas.openxmlformats.org/officeDocument/2006/relationships/image" Target="../media/image95.png"/><Relationship Id="rId136" Type="http://schemas.openxmlformats.org/officeDocument/2006/relationships/customXml" Target="../ink/ink67.xml"/><Relationship Id="rId61" Type="http://schemas.openxmlformats.org/officeDocument/2006/relationships/image" Target="../media/image60.png"/><Relationship Id="rId82" Type="http://schemas.openxmlformats.org/officeDocument/2006/relationships/customXml" Target="../ink/ink40.xml"/><Relationship Id="rId19" Type="http://schemas.openxmlformats.org/officeDocument/2006/relationships/image" Target="../media/image39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47.png"/><Relationship Id="rId56" Type="http://schemas.openxmlformats.org/officeDocument/2006/relationships/customXml" Target="../ink/ink27.xml"/><Relationship Id="rId77" Type="http://schemas.openxmlformats.org/officeDocument/2006/relationships/image" Target="../media/image68.png"/><Relationship Id="rId100" Type="http://schemas.openxmlformats.org/officeDocument/2006/relationships/customXml" Target="../ink/ink49.xml"/><Relationship Id="rId105" Type="http://schemas.openxmlformats.org/officeDocument/2006/relationships/image" Target="../media/image82.png"/><Relationship Id="rId126" Type="http://schemas.openxmlformats.org/officeDocument/2006/relationships/customXml" Target="../ink/ink6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EBBBF70-6ABC-46E8-A293-73A60B8E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5388887-43DC-4FAF-9400-7925701A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131F7-37D7-43C9-BFFB-B4BA8FE3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249" y="1746355"/>
            <a:ext cx="5716338" cy="3042706"/>
          </a:xfrm>
        </p:spPr>
        <p:txBody>
          <a:bodyPr>
            <a:normAutofit/>
          </a:bodyPr>
          <a:lstStyle/>
          <a:p>
            <a:pPr algn="l"/>
            <a:r>
              <a:rPr lang="en-CA" sz="5400" dirty="0"/>
              <a:t>The Deep Learning Revolution</a:t>
            </a:r>
            <a:br>
              <a:rPr lang="en-CA" sz="5400" dirty="0"/>
            </a:br>
            <a:endParaRPr lang="en-CA" sz="5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2FD4B7-706B-4F5C-A0C7-7D69677C7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6E6DC6E-1FA3-4048-B867-BDB51763F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066135-B6C1-4001-B7CC-53A443DF2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AD82B4-5F4B-4968-B15E-29DCF8592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A45FD62E-7F01-44FC-975D-68B95D25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170" y="1561990"/>
            <a:ext cx="3752067" cy="37520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E9505-6CD3-4022-A19A-15DA7034F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1C445-613B-4BFF-9F0B-716B45AC7A07}"/>
              </a:ext>
            </a:extLst>
          </p:cNvPr>
          <p:cNvSpPr txBox="1"/>
          <p:nvPr/>
        </p:nvSpPr>
        <p:spPr>
          <a:xfrm>
            <a:off x="6509796" y="4220852"/>
            <a:ext cx="38671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IAT 806, Fall 2019</a:t>
            </a:r>
          </a:p>
          <a:p>
            <a:r>
              <a:rPr lang="en-CA" dirty="0"/>
              <a:t>Prof. Philippe </a:t>
            </a:r>
            <a:r>
              <a:rPr lang="en-CA" dirty="0" err="1"/>
              <a:t>Pasquier</a:t>
            </a:r>
            <a:endParaRPr lang="en-CA" dirty="0"/>
          </a:p>
          <a:p>
            <a:endParaRPr lang="en-CA" dirty="0"/>
          </a:p>
          <a:p>
            <a:r>
              <a:rPr lang="en-CA" dirty="0"/>
              <a:t>Pegah Kiaei</a:t>
            </a:r>
          </a:p>
          <a:p>
            <a:r>
              <a:rPr lang="en-CA" sz="1600" dirty="0"/>
              <a:t>School of Interactive Arts and Technology,</a:t>
            </a:r>
          </a:p>
          <a:p>
            <a:r>
              <a:rPr lang="en-CA" sz="1600" dirty="0"/>
              <a:t>Simon Fraser University</a:t>
            </a:r>
          </a:p>
        </p:txBody>
      </p:sp>
    </p:spTree>
    <p:extLst>
      <p:ext uri="{BB962C8B-B14F-4D97-AF65-F5344CB8AC3E}">
        <p14:creationId xmlns:p14="http://schemas.microsoft.com/office/powerpoint/2010/main" val="3692525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F0FF9-019B-49A6-8BEA-23C2D39D5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0" r="159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1489" y="642594"/>
            <a:ext cx="5342133" cy="55728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7099" y="804672"/>
            <a:ext cx="5010912" cy="524865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5413B-FE65-4905-8C1F-A4E8E6EC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304" y="1050247"/>
            <a:ext cx="4472921" cy="1371600"/>
          </a:xfrm>
        </p:spPr>
        <p:txBody>
          <a:bodyPr>
            <a:normAutofit/>
          </a:bodyPr>
          <a:lstStyle/>
          <a:p>
            <a:r>
              <a:rPr lang="en-CA"/>
              <a:t>Back Propagation(Cont.)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800C-F80D-4FC7-80F2-F7360A23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304" y="2605741"/>
            <a:ext cx="4472922" cy="3131672"/>
          </a:xfrm>
        </p:spPr>
        <p:txBody>
          <a:bodyPr>
            <a:normAutofit/>
          </a:bodyPr>
          <a:lstStyle/>
          <a:p>
            <a:r>
              <a:rPr lang="en-CA" b="1" dirty="0"/>
              <a:t>After 30 years finally the Spring came.</a:t>
            </a:r>
          </a:p>
          <a:p>
            <a:pPr lvl="1"/>
            <a:r>
              <a:rPr lang="en-CA" b="1" dirty="0">
                <a:solidFill>
                  <a:srgbClr val="FF0000"/>
                </a:solidFill>
              </a:rPr>
              <a:t>A lot of labelled data</a:t>
            </a:r>
          </a:p>
          <a:p>
            <a:pPr lvl="1"/>
            <a:r>
              <a:rPr lang="en-CA" b="1" dirty="0">
                <a:solidFill>
                  <a:srgbClr val="FF0000"/>
                </a:solidFill>
              </a:rPr>
              <a:t> Convenient computer power for their processes(GPUs)</a:t>
            </a:r>
          </a:p>
          <a:p>
            <a:r>
              <a:rPr lang="en-CA" b="1" dirty="0"/>
              <a:t>Deep NN </a:t>
            </a:r>
            <a:r>
              <a:rPr lang="en-CA" b="1" dirty="0" err="1"/>
              <a:t>beated</a:t>
            </a:r>
            <a:r>
              <a:rPr lang="en-CA" b="1" dirty="0"/>
              <a:t> other technologies in Google, IBM and MSR</a:t>
            </a:r>
          </a:p>
          <a:p>
            <a:r>
              <a:rPr lang="en-CA" b="1" dirty="0"/>
              <a:t>Lead to Object Recognition(Computer Vision methods) and Machine Translation using NN</a:t>
            </a:r>
          </a:p>
          <a:p>
            <a:endParaRPr lang="en-CA" b="1" dirty="0"/>
          </a:p>
          <a:p>
            <a:endParaRPr lang="en-C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AC1DB-384D-43D3-B295-0CC47F89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9628" y="5759574"/>
            <a:ext cx="1419669" cy="256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3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56CC9-C6FF-4B38-8691-18ABB2ED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CA" dirty="0"/>
              <a:t>It is not over yet!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E5DF-8DB0-4023-8545-44E368D80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>
            <a:normAutofit/>
          </a:bodyPr>
          <a:lstStyle/>
          <a:p>
            <a:r>
              <a:rPr lang="en-CA" b="1" dirty="0"/>
              <a:t>From CNN to Reasoning </a:t>
            </a:r>
          </a:p>
          <a:p>
            <a:r>
              <a:rPr lang="en-CA" b="1" dirty="0">
                <a:solidFill>
                  <a:srgbClr val="FF0000"/>
                </a:solidFill>
              </a:rPr>
              <a:t>Although computers do not recognize objects as we 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8D963-0FD1-49EA-9AA1-DAF8897D0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0" r="26445" b="2"/>
          <a:stretch/>
        </p:blipFill>
        <p:spPr>
          <a:xfrm>
            <a:off x="7837371" y="237744"/>
            <a:ext cx="4124416" cy="31912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9BD9B-111B-43AD-901C-B0F31C03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8535" y="6217920"/>
            <a:ext cx="1463040" cy="25603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218" name="Picture 2" descr="Image result for pyramid reasoning neural networks">
            <a:extLst>
              <a:ext uri="{FF2B5EF4-FFF2-40B4-BE49-F238E27FC236}">
                <a16:creationId xmlns:a16="http://schemas.microsoft.com/office/drawing/2014/main" id="{F6AEECB0-5EB1-42BE-8021-D31E722A6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6" b="1"/>
          <a:stretch/>
        </p:blipFill>
        <p:spPr bwMode="auto">
          <a:xfrm>
            <a:off x="7837370" y="3429000"/>
            <a:ext cx="4124416" cy="319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809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FC39F-4555-44C4-888D-10EB7E41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b="0" cap="all" spc="-100" dirty="0">
                <a:solidFill>
                  <a:schemeClr val="bg1"/>
                </a:solidFill>
              </a:rPr>
              <a:t>Finale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ai">
            <a:extLst>
              <a:ext uri="{FF2B5EF4-FFF2-40B4-BE49-F238E27FC236}">
                <a16:creationId xmlns:a16="http://schemas.microsoft.com/office/drawing/2014/main" id="{13830B78-2475-44B1-B56C-92A6DE526E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86035" y="232239"/>
            <a:ext cx="8535227" cy="569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ECE80-99DB-4CCD-806F-40144A96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41" y="6397161"/>
            <a:ext cx="2023373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1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06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2AB56-D9AD-4850-A3A4-25083889B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017270"/>
            <a:ext cx="11068050" cy="4392930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hlinkClick r:id="rId3"/>
              </a:rPr>
              <a:t>https://www.google.com/url?sa=i&amp;source=images&amp;cd=&amp;cad=rja&amp;uact=8&amp;ved=2ahUKEwi8pdLL6PblAhUNqp4KHUNNBp4Qjhx6BAgBEAI&amp;url=http%3A%2F%2Fwww.fcrc.org.au%2Fconferences%2F2018-conference&amp;psig=AOvVaw3D_YZPguXcJQ19kpagUOJs&amp;ust=1574271489622641</a:t>
            </a:r>
            <a:endParaRPr lang="en-CA" dirty="0"/>
          </a:p>
          <a:p>
            <a:r>
              <a:rPr lang="en-CA" b="1" dirty="0">
                <a:hlinkClick r:id="rId4"/>
              </a:rPr>
              <a:t>https://mapr.com/blog/artificial-intelligence-and-machine-learning-what-are-they-and-why-are-they-important/assets/image5.jpg</a:t>
            </a:r>
            <a:endParaRPr lang="en-CA" b="1" dirty="0"/>
          </a:p>
          <a:p>
            <a:r>
              <a:rPr lang="en-CA" dirty="0"/>
              <a:t>https://www.usinenouvelle.com/mediatheque/4/3/4/000625434_image_896x598/lecun.jpg</a:t>
            </a:r>
          </a:p>
          <a:p>
            <a:r>
              <a:rPr lang="en-CA" dirty="0"/>
              <a:t>https://i0.wp.com/girlknowstech.com/wp-content/uploads/2017/10/yoshua-bengio-writing-board.jpg?ssl=1</a:t>
            </a:r>
          </a:p>
          <a:p>
            <a:r>
              <a:rPr lang="en-CA" dirty="0">
                <a:hlinkClick r:id="rId5"/>
              </a:rPr>
              <a:t>https://www.utoronto.ca/sites/default/files/UofT3395_20130312_GeoffreyHinton%20%28web%20lead%29.jpg</a:t>
            </a:r>
            <a:endParaRPr lang="en-CA" dirty="0"/>
          </a:p>
          <a:p>
            <a:r>
              <a:rPr lang="en-CA" dirty="0">
                <a:hlinkClick r:id="rId6"/>
              </a:rPr>
              <a:t>https://i.stack.imgur.com/7mTvt.jpg</a:t>
            </a:r>
            <a:endParaRPr lang="en-CA" dirty="0"/>
          </a:p>
          <a:p>
            <a:endParaRPr lang="en-CA" dirty="0"/>
          </a:p>
          <a:p>
            <a:r>
              <a:rPr lang="en-CA" dirty="0">
                <a:hlinkClick r:id="rId7"/>
              </a:rPr>
              <a:t>https://www.google.com/url?sa=i&amp;source=images&amp;cd=&amp;ved=2ahUKEwjQzcG8g_flAhVKrZ4KHbqYAHsQjRx6BAgBEAQ&amp;url=https%3A%2F%2Fdsc-spidal.github.io%2Fharp%2Fdocs%2Fexamples%2Fnn%2F&amp;psig=AOvVaw1wYsi0b9hKLgMRLTFANBuw&amp;ust=1574278733467096</a:t>
            </a:r>
            <a:endParaRPr lang="en-CA" dirty="0"/>
          </a:p>
          <a:p>
            <a:r>
              <a:rPr lang="en-CA" dirty="0"/>
              <a:t>v </a:t>
            </a:r>
            <a:r>
              <a:rPr lang="en-CA" dirty="0">
                <a:hlinkClick r:id="rId8"/>
              </a:rPr>
              <a:t>https://www.securitymagazine.com/ext/resources/artificial-intelligence-3685928_1280.png?1559658311</a:t>
            </a:r>
            <a:endParaRPr lang="en-CA" dirty="0"/>
          </a:p>
          <a:p>
            <a:r>
              <a:rPr lang="en-CA" dirty="0">
                <a:hlinkClick r:id="rId6"/>
              </a:rPr>
              <a:t>https://i.stack.imgur.com/7mTvt.jpg</a:t>
            </a:r>
            <a:endParaRPr lang="en-CA" dirty="0"/>
          </a:p>
          <a:p>
            <a:r>
              <a:rPr lang="en-CA" dirty="0"/>
              <a:t>https://www.google.com/url?sa=i&amp;source=images&amp;cd=&amp;ved=2ahUKEwjQzcG8g_flAhVKrZ4KHbqYAHsQjRx6BAgBEAQ&amp;url=https%3A%2F%2Fdsc-spidal.github.io%2Fharp%2Fdocs%2Fexamples%2Fnn%2F&amp;psig=AOvVaw1wYsi0b9hKLgMRLTFANBuw&amp;ust=1574278733467096	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b="1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7216-04CB-4A4A-AD58-CA486A43E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0ACE7-6F31-49F5-8695-33100D68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b="0" cap="all" spc="-1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miling Face with No Fill">
            <a:extLst>
              <a:ext uri="{FF2B5EF4-FFF2-40B4-BE49-F238E27FC236}">
                <a16:creationId xmlns:a16="http://schemas.microsoft.com/office/drawing/2014/main" id="{9D4EE4C8-299C-4FCC-84D1-A939A09D0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5357" y="645106"/>
            <a:ext cx="5564663" cy="5564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159DA-821C-44AE-BD9D-3A0D9352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941" y="6397161"/>
            <a:ext cx="2023373" cy="228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Aft>
                <a:spcPts val="600"/>
              </a:spcAft>
            </a:pPr>
            <a:fld id="{34B7E4EF-A1BD-40F4-AB7B-04F084DD991D}" type="slidenum">
              <a:rPr lang="en-US" sz="10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defTabSz="45720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5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3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7" name="Rectangle 138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048" name="Rectangle 140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49" name="Rectangle 142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50" name="Group 14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1" name="Rectangle 149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1722565-67B5-41B7-854A-C9A0AC9CA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742" y="643467"/>
            <a:ext cx="5088247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crc 2018">
            <a:extLst>
              <a:ext uri="{FF2B5EF4-FFF2-40B4-BE49-F238E27FC236}">
                <a16:creationId xmlns:a16="http://schemas.microsoft.com/office/drawing/2014/main" id="{47FFB1AB-C5B0-436A-915E-A221B679B6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4" b="22004"/>
          <a:stretch/>
        </p:blipFill>
        <p:spPr bwMode="auto">
          <a:xfrm>
            <a:off x="6417734" y="1409501"/>
            <a:ext cx="5130799" cy="191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51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54" name="Rectangle 1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0BD5F1-A2E2-418E-A051-F51E4282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b="0" cap="all" spc="-100">
                <a:solidFill>
                  <a:schemeClr val="tx1"/>
                </a:solidFill>
              </a:rPr>
              <a:t>FCRC and Turing award</a:t>
            </a:r>
            <a:endParaRPr lang="en-US" sz="4400" b="0" cap="all" spc="-100" dirty="0">
              <a:solidFill>
                <a:schemeClr val="tx1"/>
              </a:solidFill>
            </a:endParaRPr>
          </a:p>
        </p:txBody>
      </p:sp>
      <p:cxnSp>
        <p:nvCxnSpPr>
          <p:cNvPr id="1055" name="Straight Connector 157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01614-CA32-4583-AB2D-221CECDCD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7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elated image">
            <a:extLst>
              <a:ext uri="{FF2B5EF4-FFF2-40B4-BE49-F238E27FC236}">
                <a16:creationId xmlns:a16="http://schemas.microsoft.com/office/drawing/2014/main" id="{E071F483-5805-482D-92AE-737192C50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41" y="-428822"/>
            <a:ext cx="8972002" cy="746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5DEA6-3E34-4266-8C27-A665B8CA1C1A}"/>
              </a:ext>
            </a:extLst>
          </p:cNvPr>
          <p:cNvSpPr txBox="1"/>
          <p:nvPr/>
        </p:nvSpPr>
        <p:spPr>
          <a:xfrm>
            <a:off x="5460240" y="391977"/>
            <a:ext cx="458159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University of Toronto. Carnegie Mellon University Kings College London,</a:t>
            </a:r>
            <a:r>
              <a:rPr lang="en-CA" sz="1400" dirty="0"/>
              <a:t>  </a:t>
            </a:r>
            <a:r>
              <a:rPr lang="en-CA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University of Edinburgh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AAAI Fellow (1990)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Rumelhart</a:t>
            </a: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Prize (2001)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IJCAI Award for Research Excellence (2005)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IEEE Frank Rosenblatt Award (2014)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Google(2013-),</a:t>
            </a:r>
            <a:endParaRPr lang="en-CA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BBVA Foundation Frontiers of Knowledge Award (2016)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James Clerk Maxwell Medal (2016)</a:t>
            </a:r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CA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Turing Award (2018</a:t>
            </a:r>
            <a:r>
              <a:rPr lang="en-CA" sz="1400" b="1" dirty="0">
                <a:solidFill>
                  <a:srgbClr val="002060"/>
                </a:solidFill>
              </a:rPr>
              <a:t>)</a:t>
            </a:r>
          </a:p>
          <a:p>
            <a:endParaRPr lang="en-CA" sz="1400" dirty="0"/>
          </a:p>
          <a:p>
            <a:endParaRPr lang="en-CA" sz="1400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95976C2D-DBDF-452A-AABA-D8934C82E4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3" t="6590" r="12979" b="15799"/>
          <a:stretch/>
        </p:blipFill>
        <p:spPr bwMode="auto">
          <a:xfrm>
            <a:off x="376107" y="4313165"/>
            <a:ext cx="3326372" cy="217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yoshua bengio">
            <a:extLst>
              <a:ext uri="{FF2B5EF4-FFF2-40B4-BE49-F238E27FC236}">
                <a16:creationId xmlns:a16="http://schemas.microsoft.com/office/drawing/2014/main" id="{74BCD33A-9005-4DA1-9B4E-30F55DA85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1" r="15348"/>
          <a:stretch/>
        </p:blipFill>
        <p:spPr bwMode="auto">
          <a:xfrm>
            <a:off x="9084180" y="2279013"/>
            <a:ext cx="2726108" cy="192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5F4AC2DC-5508-4CEF-8A53-1A03A7F1D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b="23776"/>
          <a:stretch/>
        </p:blipFill>
        <p:spPr bwMode="auto">
          <a:xfrm>
            <a:off x="376107" y="366757"/>
            <a:ext cx="3386726" cy="19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6D2DB1-6D55-4618-9B7A-B0251B9A0192}"/>
              </a:ext>
            </a:extLst>
          </p:cNvPr>
          <p:cNvSpPr txBox="1"/>
          <p:nvPr/>
        </p:nvSpPr>
        <p:spPr>
          <a:xfrm>
            <a:off x="3733800" y="476250"/>
            <a:ext cx="2233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Geoffrey Hinton</a:t>
            </a:r>
          </a:p>
          <a:p>
            <a:endParaRPr lang="en-C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17E96-8105-4AB0-8FB6-47563BE105EF}"/>
              </a:ext>
            </a:extLst>
          </p:cNvPr>
          <p:cNvSpPr txBox="1"/>
          <p:nvPr/>
        </p:nvSpPr>
        <p:spPr>
          <a:xfrm>
            <a:off x="7315724" y="2578440"/>
            <a:ext cx="174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 err="1"/>
              <a:t>Yoshua</a:t>
            </a:r>
            <a:r>
              <a:rPr lang="en-CA" b="1" dirty="0"/>
              <a:t> </a:t>
            </a:r>
            <a:r>
              <a:rPr lang="en-CA" b="1" dirty="0" err="1"/>
              <a:t>Bengio</a:t>
            </a:r>
            <a:endParaRPr lang="en-CA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200008-B3E2-42C0-9782-D287D1F7C5B5}"/>
              </a:ext>
            </a:extLst>
          </p:cNvPr>
          <p:cNvSpPr/>
          <p:nvPr/>
        </p:nvSpPr>
        <p:spPr>
          <a:xfrm>
            <a:off x="3673213" y="4233899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Yann </a:t>
            </a:r>
            <a:r>
              <a:rPr lang="en-CA" b="1" dirty="0" err="1"/>
              <a:t>LeCun</a:t>
            </a:r>
            <a:endParaRPr lang="en-CA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00BDFE-6B9A-4469-A4EB-A59CF72F2C89}"/>
              </a:ext>
            </a:extLst>
          </p:cNvPr>
          <p:cNvSpPr txBox="1"/>
          <p:nvPr/>
        </p:nvSpPr>
        <p:spPr>
          <a:xfrm>
            <a:off x="3609874" y="2763106"/>
            <a:ext cx="3083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Université de Montréal, MIT, McGill,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b="1" dirty="0"/>
              <a:t>Co-founded Element AI(2016)</a:t>
            </a:r>
            <a:endParaRPr 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Marie-</a:t>
            </a:r>
            <a:r>
              <a:rPr lang="en-US" sz="1400" b="1" dirty="0" err="1"/>
              <a:t>Victorin</a:t>
            </a:r>
            <a:r>
              <a:rPr lang="en-US" sz="1400" b="1" dirty="0"/>
              <a:t> Prize 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Turing Award (2018)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BE3DA-301E-4FFA-8DA6-D2B3963FEE20}"/>
              </a:ext>
            </a:extLst>
          </p:cNvPr>
          <p:cNvSpPr txBox="1"/>
          <p:nvPr/>
        </p:nvSpPr>
        <p:spPr>
          <a:xfrm>
            <a:off x="5343869" y="4238877"/>
            <a:ext cx="49165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New York University </a:t>
            </a:r>
            <a:r>
              <a:rPr lang="en-CA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,</a:t>
            </a:r>
            <a:r>
              <a:rPr lang="fr-FR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Pierre and Marie Curie University ,ESIEE Paris </a:t>
            </a:r>
            <a:endParaRPr lang="en-US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Bell Labs</a:t>
            </a:r>
            <a:r>
              <a:rPr lang="en-CA" sz="1400" b="1" dirty="0"/>
              <a:t> (1988-1996)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Founding director of the NYU Center for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VP and </a:t>
            </a:r>
            <a:r>
              <a:rPr lang="en-CA" sz="1400" b="1" dirty="0"/>
              <a:t>Chief AI Scientist at </a:t>
            </a:r>
            <a:r>
              <a:rPr lang="en-US" sz="1400" b="1" dirty="0"/>
              <a:t>Facebook</a:t>
            </a:r>
            <a:endParaRPr lang="en-CA" sz="1400" b="1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F30754-9E99-45B8-9A0A-0CDE5D0D0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5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24E26-6A1E-44AC-A197-954EBC9C8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 Paradigms for AI: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B2D5D-70B8-4668-AB57-A61140DEB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b="1" dirty="0"/>
              <a:t>Symbolic Rules:</a:t>
            </a:r>
          </a:p>
          <a:p>
            <a:pPr lvl="1"/>
            <a:r>
              <a:rPr lang="en-CA" dirty="0"/>
              <a:t>HOW DO WE GET COMPUTER TO DO REASONING </a:t>
            </a:r>
            <a:r>
              <a:rPr lang="en-CA" b="1" dirty="0"/>
              <a:t>AS PEOPLE DO</a:t>
            </a:r>
            <a:r>
              <a:rPr lang="en-CA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AE7B95-DAB0-4BDE-8445-01BCF28FA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/>
          <a:p>
            <a:r>
              <a:rPr lang="en-CA" b="1" dirty="0"/>
              <a:t>Biological Inspired:</a:t>
            </a:r>
          </a:p>
          <a:p>
            <a:pPr lvl="1"/>
            <a:r>
              <a:rPr lang="en-CA" dirty="0"/>
              <a:t>HOW TO GET THE SAME RESULT(EVEN BETTER) </a:t>
            </a:r>
            <a:r>
              <a:rPr lang="en-CA" b="1" dirty="0"/>
              <a:t>BY PURE LEARNING</a:t>
            </a:r>
            <a:r>
              <a:rPr lang="en-CA" dirty="0"/>
              <a:t>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D3EC49E-C2FC-4900-8776-BAA482BFBDD3}"/>
              </a:ext>
            </a:extLst>
          </p:cNvPr>
          <p:cNvGrpSpPr/>
          <p:nvPr/>
        </p:nvGrpSpPr>
        <p:grpSpPr>
          <a:xfrm>
            <a:off x="7024014" y="3403455"/>
            <a:ext cx="3400146" cy="1622340"/>
            <a:chOff x="6758943" y="3879893"/>
            <a:chExt cx="4082480" cy="2022574"/>
          </a:xfrm>
        </p:grpSpPr>
        <p:pic>
          <p:nvPicPr>
            <p:cNvPr id="11" name="Graphic 10" descr="Robot">
              <a:extLst>
                <a:ext uri="{FF2B5EF4-FFF2-40B4-BE49-F238E27FC236}">
                  <a16:creationId xmlns:a16="http://schemas.microsoft.com/office/drawing/2014/main" id="{A4382F6A-F729-4FBE-9D0E-3AC83F079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67589" y="3879893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Research">
              <a:extLst>
                <a:ext uri="{FF2B5EF4-FFF2-40B4-BE49-F238E27FC236}">
                  <a16:creationId xmlns:a16="http://schemas.microsoft.com/office/drawing/2014/main" id="{1FB9205C-2D89-45AE-8942-43BCF5D14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58943" y="3929407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Line arrow Slight curve">
              <a:extLst>
                <a:ext uri="{FF2B5EF4-FFF2-40B4-BE49-F238E27FC236}">
                  <a16:creationId xmlns:a16="http://schemas.microsoft.com/office/drawing/2014/main" id="{E8987F49-3350-4E24-B901-3203925E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95265" y="4041022"/>
              <a:ext cx="817293" cy="817293"/>
            </a:xfrm>
            <a:prstGeom prst="rect">
              <a:avLst/>
            </a:prstGeom>
          </p:spPr>
        </p:pic>
        <p:pic>
          <p:nvPicPr>
            <p:cNvPr id="26" name="Graphic 25" descr="Document">
              <a:extLst>
                <a:ext uri="{FF2B5EF4-FFF2-40B4-BE49-F238E27FC236}">
                  <a16:creationId xmlns:a16="http://schemas.microsoft.com/office/drawing/2014/main" id="{DC1E7E3F-EC0D-4D3E-9245-6E4D51C85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263658" y="5085173"/>
              <a:ext cx="817294" cy="817294"/>
            </a:xfrm>
            <a:prstGeom prst="rect">
              <a:avLst/>
            </a:prstGeom>
          </p:spPr>
        </p:pic>
        <p:pic>
          <p:nvPicPr>
            <p:cNvPr id="28" name="Graphic 27" descr="Line arrow Slight curve">
              <a:extLst>
                <a:ext uri="{FF2B5EF4-FFF2-40B4-BE49-F238E27FC236}">
                  <a16:creationId xmlns:a16="http://schemas.microsoft.com/office/drawing/2014/main" id="{B72FCCD7-9CE2-4F66-9A1E-F87F8BDD3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8316187">
              <a:off x="7883812" y="4744323"/>
              <a:ext cx="759899" cy="759899"/>
            </a:xfrm>
            <a:prstGeom prst="rect">
              <a:avLst/>
            </a:prstGeom>
          </p:spPr>
        </p:pic>
        <p:pic>
          <p:nvPicPr>
            <p:cNvPr id="29" name="Graphic 28" descr="Line arrow Slight curve">
              <a:extLst>
                <a:ext uri="{FF2B5EF4-FFF2-40B4-BE49-F238E27FC236}">
                  <a16:creationId xmlns:a16="http://schemas.microsoft.com/office/drawing/2014/main" id="{32C9DDCB-22AA-425D-B40C-C3EC153C4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963746" y="4084548"/>
              <a:ext cx="759899" cy="759899"/>
            </a:xfrm>
            <a:prstGeom prst="rect">
              <a:avLst/>
            </a:prstGeom>
          </p:spPr>
        </p:pic>
        <p:pic>
          <p:nvPicPr>
            <p:cNvPr id="32" name="Graphic 31" descr="Checkmark">
              <a:extLst>
                <a:ext uri="{FF2B5EF4-FFF2-40B4-BE49-F238E27FC236}">
                  <a16:creationId xmlns:a16="http://schemas.microsoft.com/office/drawing/2014/main" id="{DAC22C59-AAEC-4A48-87C3-03C0AA302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27023" y="4007297"/>
              <a:ext cx="914400" cy="9144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877E26E-40A2-455A-BBAD-68B1DCE569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1471" y="4400796"/>
            <a:ext cx="2723011" cy="185659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24EC3BE-FC5D-417A-960E-C891A0670D8F}"/>
              </a:ext>
            </a:extLst>
          </p:cNvPr>
          <p:cNvGrpSpPr/>
          <p:nvPr/>
        </p:nvGrpSpPr>
        <p:grpSpPr>
          <a:xfrm>
            <a:off x="492363" y="3287603"/>
            <a:ext cx="5841040" cy="965157"/>
            <a:chOff x="840752" y="3352698"/>
            <a:chExt cx="5841040" cy="96515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3F11D1-6053-42A7-984D-C4977C0C5F8C}"/>
                </a:ext>
              </a:extLst>
            </p:cNvPr>
            <p:cNvGrpSpPr/>
            <p:nvPr/>
          </p:nvGrpSpPr>
          <p:grpSpPr>
            <a:xfrm>
              <a:off x="840752" y="3403455"/>
              <a:ext cx="4740082" cy="914400"/>
              <a:chOff x="535502" y="3929407"/>
              <a:chExt cx="5831581" cy="1191399"/>
            </a:xfrm>
          </p:grpSpPr>
          <p:pic>
            <p:nvPicPr>
              <p:cNvPr id="7" name="Graphic 6" descr="Head with gears">
                <a:extLst>
                  <a:ext uri="{FF2B5EF4-FFF2-40B4-BE49-F238E27FC236}">
                    <a16:creationId xmlns:a16="http://schemas.microsoft.com/office/drawing/2014/main" id="{AC8E647B-F6E0-4A93-9688-5B62580744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2405294" y="408390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Light Bulb and Gear">
                <a:extLst>
                  <a:ext uri="{FF2B5EF4-FFF2-40B4-BE49-F238E27FC236}">
                    <a16:creationId xmlns:a16="http://schemas.microsoft.com/office/drawing/2014/main" id="{3A423114-1AA9-4681-9F71-9D28C3675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24716" y="404102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Research">
                <a:extLst>
                  <a:ext uri="{FF2B5EF4-FFF2-40B4-BE49-F238E27FC236}">
                    <a16:creationId xmlns:a16="http://schemas.microsoft.com/office/drawing/2014/main" id="{1E88B34F-951F-4266-B0AC-C44FCC10DD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5502" y="410723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Line arrow Slight curve">
                <a:extLst>
                  <a:ext uri="{FF2B5EF4-FFF2-40B4-BE49-F238E27FC236}">
                    <a16:creationId xmlns:a16="http://schemas.microsoft.com/office/drawing/2014/main" id="{6E625D4F-5FDD-4C8E-9878-2B1C38443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21788" y="4150123"/>
                <a:ext cx="817293" cy="817293"/>
              </a:xfrm>
              <a:prstGeom prst="rect">
                <a:avLst/>
              </a:prstGeom>
            </p:spPr>
          </p:pic>
          <p:pic>
            <p:nvPicPr>
              <p:cNvPr id="16" name="Graphic 15" descr="Line arrow Slight curve">
                <a:extLst>
                  <a:ext uri="{FF2B5EF4-FFF2-40B4-BE49-F238E27FC236}">
                    <a16:creationId xmlns:a16="http://schemas.microsoft.com/office/drawing/2014/main" id="{3FB82690-9D12-4358-BCC9-D35991F85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697" y="4213184"/>
                <a:ext cx="759899" cy="759899"/>
              </a:xfrm>
              <a:prstGeom prst="rect">
                <a:avLst/>
              </a:prstGeom>
            </p:spPr>
          </p:pic>
          <p:pic>
            <p:nvPicPr>
              <p:cNvPr id="18" name="Graphic 17" descr="Programmer">
                <a:extLst>
                  <a:ext uri="{FF2B5EF4-FFF2-40B4-BE49-F238E27FC236}">
                    <a16:creationId xmlns:a16="http://schemas.microsoft.com/office/drawing/2014/main" id="{4620885C-1EA2-4AEC-8DF9-7E43B5DBF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263583" y="392940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9" name="Graphic 18" descr="Line arrow Slight curve">
                <a:extLst>
                  <a:ext uri="{FF2B5EF4-FFF2-40B4-BE49-F238E27FC236}">
                    <a16:creationId xmlns:a16="http://schemas.microsoft.com/office/drawing/2014/main" id="{77B28293-D837-473C-9141-75BD1A5DCE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93173" y="4238409"/>
                <a:ext cx="759899" cy="75989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F3ACEE2-B953-4C39-9F5F-3697782EECE8}"/>
                      </a:ext>
                    </a:extLst>
                  </p:cNvPr>
                  <p:cNvSpPr txBox="1"/>
                  <p:nvPr/>
                </p:nvSpPr>
                <p:spPr>
                  <a:xfrm>
                    <a:off x="4982280" y="4843807"/>
                    <a:ext cx="138480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CA" i="0" dirty="0">
                              <a:latin typeface="Cambria Math" panose="02040503050406030204" pitchFamily="18" charset="0"/>
                            </a:rPr>
                            <m:t>⇐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CA" i="0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i="0" dirty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0F3ACEE2-B953-4C39-9F5F-3697782EEC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2280" y="4843807"/>
                    <a:ext cx="1384803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5435" r="-21196" b="-4571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0" name="Graphic 29" descr="Checkmark">
              <a:extLst>
                <a:ext uri="{FF2B5EF4-FFF2-40B4-BE49-F238E27FC236}">
                  <a16:creationId xmlns:a16="http://schemas.microsoft.com/office/drawing/2014/main" id="{55C8B760-D7B0-4155-A37F-955FBDB9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67392" y="3352698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Line arrow Slight curve">
              <a:extLst>
                <a:ext uri="{FF2B5EF4-FFF2-40B4-BE49-F238E27FC236}">
                  <a16:creationId xmlns:a16="http://schemas.microsoft.com/office/drawing/2014/main" id="{A74F6CD5-6C5E-47D8-BD44-CB3DFD235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9850" y="3655880"/>
              <a:ext cx="617668" cy="583223"/>
            </a:xfrm>
            <a:prstGeom prst="rect">
              <a:avLst/>
            </a:prstGeom>
          </p:spPr>
        </p:pic>
      </p:grpSp>
      <p:pic>
        <p:nvPicPr>
          <p:cNvPr id="39" name="Graphic 38" descr="Light Bulb and Gear">
            <a:extLst>
              <a:ext uri="{FF2B5EF4-FFF2-40B4-BE49-F238E27FC236}">
                <a16:creationId xmlns:a16="http://schemas.microsoft.com/office/drawing/2014/main" id="{5343FABA-A3F4-49D6-A421-D2B4844E51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17962" y="2971182"/>
            <a:ext cx="517031" cy="488198"/>
          </a:xfrm>
          <a:prstGeom prst="rect">
            <a:avLst/>
          </a:prstGeom>
        </p:spPr>
      </p:pic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0F9FE621-B225-4E69-A9F8-BDA070AC0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80CE4B-5106-476D-823A-7156D2EB83C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biLevel thresh="25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709" b="96764" l="36324" r="90000">
                        <a14:foregroundMark x1="36324" y1="16828" x2="36618" y2="31068"/>
                        <a14:foregroundMark x1="78676" y1="9709" x2="52059" y2="10032"/>
                        <a14:foregroundMark x1="68971" y1="72492" x2="75735" y2="58900"/>
                        <a14:foregroundMark x1="75735" y1="58900" x2="59265" y2="53398"/>
                        <a14:foregroundMark x1="59265" y1="53398" x2="82206" y2="37864"/>
                        <a14:foregroundMark x1="82206" y1="37864" x2="72059" y2="50485"/>
                        <a14:foregroundMark x1="72059" y1="50485" x2="62794" y2="51133"/>
                        <a14:foregroundMark x1="62794" y1="51133" x2="51029" y2="72492"/>
                        <a14:foregroundMark x1="51029" y1="72492" x2="59559" y2="56958"/>
                        <a14:foregroundMark x1="73676" y1="64725" x2="63529" y2="69903"/>
                        <a14:foregroundMark x1="63529" y1="69903" x2="74118" y2="67961"/>
                        <a14:foregroundMark x1="74118" y1="67961" x2="57941" y2="67961"/>
                        <a14:foregroundMark x1="57941" y1="67961" x2="79853" y2="53074"/>
                        <a14:foregroundMark x1="79853" y1="53074" x2="67941" y2="54369"/>
                        <a14:foregroundMark x1="67941" y1="54369" x2="75000" y2="40453"/>
                        <a14:foregroundMark x1="75000" y1="40453" x2="71029" y2="24919"/>
                        <a14:foregroundMark x1="71029" y1="24919" x2="82794" y2="15210"/>
                        <a14:foregroundMark x1="82794" y1="15210" x2="64706" y2="28479"/>
                        <a14:foregroundMark x1="64706" y1="28479" x2="77059" y2="11650"/>
                        <a14:foregroundMark x1="77059" y1="11650" x2="70147" y2="20388"/>
                        <a14:foregroundMark x1="70147" y1="20388" x2="50294" y2="22977"/>
                        <a14:foregroundMark x1="50294" y1="22977" x2="63824" y2="27184"/>
                        <a14:foregroundMark x1="63824" y1="27184" x2="55588" y2="25890"/>
                        <a14:foregroundMark x1="55588" y1="25890" x2="70882" y2="32039"/>
                        <a14:foregroundMark x1="70882" y1="32039" x2="64853" y2="64078"/>
                        <a14:foregroundMark x1="64853" y1="64078" x2="75882" y2="68932"/>
                        <a14:foregroundMark x1="75882" y1="68932" x2="52794" y2="74757"/>
                        <a14:foregroundMark x1="52794" y1="74757" x2="69559" y2="77994"/>
                        <a14:foregroundMark x1="69559" y1="77994" x2="70735" y2="81877"/>
                        <a14:foregroundMark x1="71765" y1="86731" x2="81324" y2="58252"/>
                        <a14:foregroundMark x1="81324" y1="58252" x2="75441" y2="44984"/>
                        <a14:foregroundMark x1="75441" y1="44984" x2="65735" y2="48544"/>
                        <a14:foregroundMark x1="65735" y1="48544" x2="70588" y2="29773"/>
                        <a14:foregroundMark x1="70588" y1="29773" x2="63676" y2="37864"/>
                        <a14:foregroundMark x1="69853" y1="91262" x2="68971" y2="92233"/>
                        <a14:foregroundMark x1="67500" y1="91909" x2="67794" y2="83495"/>
                        <a14:foregroundMark x1="78235" y1="38188" x2="81029" y2="55016"/>
                        <a14:foregroundMark x1="81029" y1="55016" x2="77206" y2="77346"/>
                        <a14:foregroundMark x1="77206" y1="77346" x2="84559" y2="73139"/>
                        <a14:foregroundMark x1="84559" y1="73139" x2="81618" y2="56958"/>
                        <a14:foregroundMark x1="81618" y1="56958" x2="82941" y2="40777"/>
                        <a14:foregroundMark x1="82941" y1="40777" x2="74559" y2="34951"/>
                        <a14:foregroundMark x1="74559" y1="34951" x2="58971" y2="47249"/>
                        <a14:foregroundMark x1="58971" y1="47249" x2="80000" y2="31715"/>
                        <a14:foregroundMark x1="80000" y1="31715" x2="67941" y2="52104"/>
                        <a14:foregroundMark x1="67941" y1="52104" x2="68971" y2="71521"/>
                        <a14:foregroundMark x1="68971" y1="71521" x2="71912" y2="87702"/>
                        <a14:foregroundMark x1="71912" y1="87702" x2="67941" y2="40453"/>
                        <a14:foregroundMark x1="67941" y1="40453" x2="75588" y2="40453"/>
                        <a14:foregroundMark x1="75588" y1="40453" x2="70294" y2="54369"/>
                        <a14:foregroundMark x1="70294" y1="54369" x2="63971" y2="44984"/>
                        <a14:foregroundMark x1="63971" y1="44984" x2="56912" y2="54693"/>
                        <a14:foregroundMark x1="56912" y1="54693" x2="60441" y2="37217"/>
                        <a14:foregroundMark x1="60441" y1="37217" x2="71176" y2="32362"/>
                        <a14:foregroundMark x1="71176" y1="32362" x2="71176" y2="49838"/>
                        <a14:foregroundMark x1="71176" y1="49838" x2="64559" y2="57929"/>
                        <a14:foregroundMark x1="64559" y1="57929" x2="66912" y2="37864"/>
                        <a14:foregroundMark x1="66912" y1="37864" x2="75000" y2="32362"/>
                        <a14:foregroundMark x1="75000" y1="32362" x2="58235" y2="61812"/>
                        <a14:foregroundMark x1="58235" y1="61812" x2="63971" y2="38511"/>
                        <a14:foregroundMark x1="63971" y1="38511" x2="62941" y2="55340"/>
                        <a14:foregroundMark x1="62941" y1="55340" x2="50735" y2="61812"/>
                        <a14:foregroundMark x1="50735" y1="61812" x2="67206" y2="42395"/>
                        <a14:foregroundMark x1="67206" y1="42395" x2="77647" y2="43689"/>
                        <a14:foregroundMark x1="77647" y1="43689" x2="71176" y2="55987"/>
                        <a14:foregroundMark x1="71176" y1="55987" x2="67647" y2="50485"/>
                        <a14:foregroundMark x1="73382" y1="89644" x2="73676" y2="89644"/>
                        <a14:foregroundMark x1="72941" y1="93851" x2="72941" y2="93851"/>
                        <a14:foregroundMark x1="69853" y1="96764" x2="69853" y2="96764"/>
                        <a14:foregroundMark x1="78824" y1="80906" x2="78824" y2="80906"/>
                      </a14:backgroundRemoval>
                    </a14:imgEffect>
                  </a14:imgLayer>
                </a14:imgProps>
              </a:ext>
            </a:extLst>
          </a:blip>
          <a:srcRect l="30759" t="1483" r="3222" b="-1483"/>
          <a:stretch/>
        </p:blipFill>
        <p:spPr>
          <a:xfrm>
            <a:off x="1295889" y="4321170"/>
            <a:ext cx="3003349" cy="20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7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50BADF-E466-4F62-AA93-C19558DC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NN?</a:t>
            </a:r>
          </a:p>
        </p:txBody>
      </p:sp>
      <p:pic>
        <p:nvPicPr>
          <p:cNvPr id="4098" name="Picture 2" descr="Image result for neuron">
            <a:extLst>
              <a:ext uri="{FF2B5EF4-FFF2-40B4-BE49-F238E27FC236}">
                <a16:creationId xmlns:a16="http://schemas.microsoft.com/office/drawing/2014/main" id="{EE826268-87F4-45E4-B83E-283E7C22F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332" y="1143521"/>
            <a:ext cx="6741335" cy="528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04510-C945-47DF-A74D-584AC691959A}"/>
              </a:ext>
            </a:extLst>
          </p:cNvPr>
          <p:cNvSpPr txBox="1"/>
          <p:nvPr/>
        </p:nvSpPr>
        <p:spPr>
          <a:xfrm>
            <a:off x="1343222" y="2434196"/>
            <a:ext cx="18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Receive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A8746-3CA7-467B-9283-972789E91CD2}"/>
              </a:ext>
            </a:extLst>
          </p:cNvPr>
          <p:cNvSpPr txBox="1"/>
          <p:nvPr/>
        </p:nvSpPr>
        <p:spPr>
          <a:xfrm>
            <a:off x="1343222" y="2994751"/>
            <a:ext cx="18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40992-57E1-4E57-800F-1AE9C785E131}"/>
              </a:ext>
            </a:extLst>
          </p:cNvPr>
          <p:cNvSpPr txBox="1"/>
          <p:nvPr/>
        </p:nvSpPr>
        <p:spPr>
          <a:xfrm>
            <a:off x="1343222" y="3555307"/>
            <a:ext cx="184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Transmit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BA53A03-A96B-41D7-81D6-2AA44130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7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A6E0-B9DD-4F2D-A8A3-811D65071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NN?(Cont.)</a:t>
            </a:r>
          </a:p>
        </p:txBody>
      </p:sp>
      <p:pic>
        <p:nvPicPr>
          <p:cNvPr id="5122" name="Picture 2" descr="Image result for neural network neuron">
            <a:extLst>
              <a:ext uri="{FF2B5EF4-FFF2-40B4-BE49-F238E27FC236}">
                <a16:creationId xmlns:a16="http://schemas.microsoft.com/office/drawing/2014/main" id="{AC64A6B0-D2FA-49C2-BD0C-5ABE2D4E45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2" y="2237581"/>
            <a:ext cx="627697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A7FDC-9FF1-4293-A0CE-CACB5D2E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9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7661-3A05-4529-BCA0-B63C2523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NN?(Cont.)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02F22-1492-49CC-B1AF-147801FA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  <p:pic>
        <p:nvPicPr>
          <p:cNvPr id="6146" name="Picture 2" descr="Image result for neural network">
            <a:extLst>
              <a:ext uri="{FF2B5EF4-FFF2-40B4-BE49-F238E27FC236}">
                <a16:creationId xmlns:a16="http://schemas.microsoft.com/office/drawing/2014/main" id="{89CB116D-DDF5-41F2-9E54-70EB03F65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126" y="964596"/>
            <a:ext cx="9099855" cy="586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6A27D12-B786-4E48-8FF8-267CDC219DF0}"/>
              </a:ext>
            </a:extLst>
          </p:cNvPr>
          <p:cNvGrpSpPr/>
          <p:nvPr/>
        </p:nvGrpSpPr>
        <p:grpSpPr>
          <a:xfrm>
            <a:off x="2544092" y="1974570"/>
            <a:ext cx="3079800" cy="4435384"/>
            <a:chOff x="2544092" y="1974570"/>
            <a:chExt cx="3079800" cy="44353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A4C255-0ED9-4CEC-9EEF-D4A44F963F6D}"/>
                    </a:ext>
                  </a:extLst>
                </p14:cNvPr>
                <p14:cNvContentPartPr/>
                <p14:nvPr/>
              </p14:nvContentPartPr>
              <p14:xfrm>
                <a:off x="3516812" y="5230594"/>
                <a:ext cx="230400" cy="267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A4C255-0ED9-4CEC-9EEF-D4A44F963F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07812" y="5221594"/>
                  <a:ext cx="248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75F137C-8710-46C0-AEF8-C97562296EF9}"/>
                    </a:ext>
                  </a:extLst>
                </p14:cNvPr>
                <p14:cNvContentPartPr/>
                <p14:nvPr/>
              </p14:nvContentPartPr>
              <p14:xfrm>
                <a:off x="3101732" y="5270194"/>
                <a:ext cx="560880" cy="814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75F137C-8710-46C0-AEF8-C97562296E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93092" y="5261194"/>
                  <a:ext cx="57852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56A4E3-DC6D-4D72-BB73-DBEA3423AABF}"/>
                    </a:ext>
                  </a:extLst>
                </p14:cNvPr>
                <p14:cNvContentPartPr/>
                <p14:nvPr/>
              </p14:nvContentPartPr>
              <p14:xfrm>
                <a:off x="4269932" y="5529754"/>
                <a:ext cx="418320" cy="3715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56A4E3-DC6D-4D72-BB73-DBEA3423AA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60932" y="5520754"/>
                  <a:ext cx="4359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340F48-53A1-41A9-891F-6DCAA8CB845F}"/>
                    </a:ext>
                  </a:extLst>
                </p14:cNvPr>
                <p14:cNvContentPartPr/>
                <p14:nvPr/>
              </p14:nvContentPartPr>
              <p14:xfrm>
                <a:off x="3356252" y="5621554"/>
                <a:ext cx="1254960" cy="622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340F48-53A1-41A9-891F-6DCAA8CB845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47252" y="5612554"/>
                  <a:ext cx="127260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A0597D-A46A-461C-A920-EAEDF7C3C48A}"/>
                    </a:ext>
                  </a:extLst>
                </p14:cNvPr>
                <p14:cNvContentPartPr/>
                <p14:nvPr/>
              </p14:nvContentPartPr>
              <p14:xfrm>
                <a:off x="5319332" y="5975434"/>
                <a:ext cx="304560" cy="208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A0597D-A46A-461C-A920-EAEDF7C3C4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0692" y="5966794"/>
                  <a:ext cx="322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5C36670-6A45-40B4-8CF6-1FE892421CE1}"/>
                    </a:ext>
                  </a:extLst>
                </p14:cNvPr>
                <p14:cNvContentPartPr/>
                <p14:nvPr/>
              </p14:nvContentPartPr>
              <p14:xfrm>
                <a:off x="3789332" y="6007474"/>
                <a:ext cx="1781280" cy="402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5C36670-6A45-40B4-8CF6-1FE892421C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80692" y="5998474"/>
                  <a:ext cx="17989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611C10-44A1-44F6-A7C4-C4DF80DBA99A}"/>
                    </a:ext>
                  </a:extLst>
                </p14:cNvPr>
                <p14:cNvContentPartPr/>
                <p14:nvPr/>
              </p14:nvContentPartPr>
              <p14:xfrm>
                <a:off x="2544092" y="6122314"/>
                <a:ext cx="210240" cy="283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611C10-44A1-44F6-A7C4-C4DF80DBA99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5452" y="6113674"/>
                  <a:ext cx="227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0219E46-A5BC-4C3E-90F5-17CD6BF4CC19}"/>
                    </a:ext>
                  </a:extLst>
                </p14:cNvPr>
                <p14:cNvContentPartPr/>
                <p14:nvPr/>
              </p14:nvContentPartPr>
              <p14:xfrm>
                <a:off x="2577212" y="6226714"/>
                <a:ext cx="161280" cy="5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0219E46-A5BC-4C3E-90F5-17CD6BF4CC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8212" y="6218074"/>
                  <a:ext cx="1789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D5A2E7-C65B-4EE9-82C8-D207D1EAE626}"/>
                    </a:ext>
                  </a:extLst>
                </p14:cNvPr>
                <p14:cNvContentPartPr/>
                <p14:nvPr/>
              </p14:nvContentPartPr>
              <p14:xfrm>
                <a:off x="2804732" y="6219154"/>
                <a:ext cx="131760" cy="125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D5A2E7-C65B-4EE9-82C8-D207D1EAE6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5732" y="6210514"/>
                  <a:ext cx="149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61AEE8-72D8-4D58-91A7-4F3C540C8120}"/>
                    </a:ext>
                  </a:extLst>
                </p14:cNvPr>
                <p14:cNvContentPartPr/>
                <p14:nvPr/>
              </p14:nvContentPartPr>
              <p14:xfrm>
                <a:off x="2823092" y="6197554"/>
                <a:ext cx="65160" cy="1875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61AEE8-72D8-4D58-91A7-4F3C540C81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4452" y="6188914"/>
                  <a:ext cx="82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994FAF0-081A-4174-B494-F8C54F194528}"/>
                    </a:ext>
                  </a:extLst>
                </p14:cNvPr>
                <p14:cNvContentPartPr/>
                <p14:nvPr/>
              </p14:nvContentPartPr>
              <p14:xfrm>
                <a:off x="2919572" y="6206554"/>
                <a:ext cx="97560" cy="136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994FAF0-081A-4174-B494-F8C54F19452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10572" y="6197554"/>
                  <a:ext cx="115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9DEDFD-2B04-4782-AE00-40DF90E9276A}"/>
                    </a:ext>
                  </a:extLst>
                </p14:cNvPr>
                <p14:cNvContentPartPr/>
                <p14:nvPr/>
              </p14:nvContentPartPr>
              <p14:xfrm>
                <a:off x="3086972" y="6131674"/>
                <a:ext cx="133560" cy="160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9DEDFD-2B04-4782-AE00-40DF90E9276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77972" y="6122674"/>
                  <a:ext cx="151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0B83ABF-A095-4F16-8EB6-AEFF0EF7FE3D}"/>
                    </a:ext>
                  </a:extLst>
                </p14:cNvPr>
                <p14:cNvContentPartPr/>
                <p14:nvPr/>
              </p14:nvContentPartPr>
              <p14:xfrm>
                <a:off x="3261212" y="6047794"/>
                <a:ext cx="118800" cy="184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0B83ABF-A095-4F16-8EB6-AEFF0EF7FE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52572" y="6038794"/>
                  <a:ext cx="136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CC061E0-53AB-46BF-B4FF-3EEA04197653}"/>
                    </a:ext>
                  </a:extLst>
                </p14:cNvPr>
                <p14:cNvContentPartPr/>
                <p14:nvPr/>
              </p14:nvContentPartPr>
              <p14:xfrm>
                <a:off x="2666525" y="1974570"/>
                <a:ext cx="930240" cy="3672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CC061E0-53AB-46BF-B4FF-3EEA04197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57885" y="1965570"/>
                  <a:ext cx="947880" cy="36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1" name="Group 6160">
            <a:extLst>
              <a:ext uri="{FF2B5EF4-FFF2-40B4-BE49-F238E27FC236}">
                <a16:creationId xmlns:a16="http://schemas.microsoft.com/office/drawing/2014/main" id="{EA23E1A3-1D2B-4E8B-82B2-34B5CA2831DB}"/>
              </a:ext>
            </a:extLst>
          </p:cNvPr>
          <p:cNvGrpSpPr/>
          <p:nvPr/>
        </p:nvGrpSpPr>
        <p:grpSpPr>
          <a:xfrm>
            <a:off x="2105983" y="2910555"/>
            <a:ext cx="299880" cy="877320"/>
            <a:chOff x="2105983" y="2910555"/>
            <a:chExt cx="29988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154" name="Ink 6153">
                  <a:extLst>
                    <a:ext uri="{FF2B5EF4-FFF2-40B4-BE49-F238E27FC236}">
                      <a16:creationId xmlns:a16="http://schemas.microsoft.com/office/drawing/2014/main" id="{D27EB40A-C3FC-4624-B8FB-C212F0E24110}"/>
                    </a:ext>
                  </a:extLst>
                </p14:cNvPr>
                <p14:cNvContentPartPr/>
                <p14:nvPr/>
              </p14:nvContentPartPr>
              <p14:xfrm>
                <a:off x="2105983" y="3617955"/>
                <a:ext cx="233640" cy="169920"/>
              </p14:xfrm>
            </p:contentPart>
          </mc:Choice>
          <mc:Fallback>
            <p:pic>
              <p:nvPicPr>
                <p:cNvPr id="6154" name="Ink 6153">
                  <a:extLst>
                    <a:ext uri="{FF2B5EF4-FFF2-40B4-BE49-F238E27FC236}">
                      <a16:creationId xmlns:a16="http://schemas.microsoft.com/office/drawing/2014/main" id="{D27EB40A-C3FC-4624-B8FB-C212F0E2411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96983" y="3609315"/>
                  <a:ext cx="251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155" name="Ink 6154">
                  <a:extLst>
                    <a:ext uri="{FF2B5EF4-FFF2-40B4-BE49-F238E27FC236}">
                      <a16:creationId xmlns:a16="http://schemas.microsoft.com/office/drawing/2014/main" id="{9EF50173-3007-4DD9-893F-642C0233A76A}"/>
                    </a:ext>
                  </a:extLst>
                </p14:cNvPr>
                <p14:cNvContentPartPr/>
                <p14:nvPr/>
              </p14:nvContentPartPr>
              <p14:xfrm>
                <a:off x="2227303" y="3421035"/>
                <a:ext cx="111960" cy="133920"/>
              </p14:xfrm>
            </p:contentPart>
          </mc:Choice>
          <mc:Fallback>
            <p:pic>
              <p:nvPicPr>
                <p:cNvPr id="6155" name="Ink 6154">
                  <a:extLst>
                    <a:ext uri="{FF2B5EF4-FFF2-40B4-BE49-F238E27FC236}">
                      <a16:creationId xmlns:a16="http://schemas.microsoft.com/office/drawing/2014/main" id="{9EF50173-3007-4DD9-893F-642C0233A7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8303" y="3412395"/>
                  <a:ext cx="129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156" name="Ink 6155">
                  <a:extLst>
                    <a:ext uri="{FF2B5EF4-FFF2-40B4-BE49-F238E27FC236}">
                      <a16:creationId xmlns:a16="http://schemas.microsoft.com/office/drawing/2014/main" id="{893C8FEF-BB87-4C4D-8E6C-B8E01218CD75}"/>
                    </a:ext>
                  </a:extLst>
                </p14:cNvPr>
                <p14:cNvContentPartPr/>
                <p14:nvPr/>
              </p14:nvContentPartPr>
              <p14:xfrm>
                <a:off x="2229463" y="3247515"/>
                <a:ext cx="122400" cy="136080"/>
              </p14:xfrm>
            </p:contentPart>
          </mc:Choice>
          <mc:Fallback>
            <p:pic>
              <p:nvPicPr>
                <p:cNvPr id="6156" name="Ink 6155">
                  <a:extLst>
                    <a:ext uri="{FF2B5EF4-FFF2-40B4-BE49-F238E27FC236}">
                      <a16:creationId xmlns:a16="http://schemas.microsoft.com/office/drawing/2014/main" id="{893C8FEF-BB87-4C4D-8E6C-B8E01218CD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20463" y="3238875"/>
                  <a:ext cx="140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6157" name="Ink 6156">
                  <a:extLst>
                    <a:ext uri="{FF2B5EF4-FFF2-40B4-BE49-F238E27FC236}">
                      <a16:creationId xmlns:a16="http://schemas.microsoft.com/office/drawing/2014/main" id="{33CCB096-F375-426A-8360-6F06219307AD}"/>
                    </a:ext>
                  </a:extLst>
                </p14:cNvPr>
                <p14:cNvContentPartPr/>
                <p14:nvPr/>
              </p14:nvContentPartPr>
              <p14:xfrm>
                <a:off x="2155303" y="3197835"/>
                <a:ext cx="195480" cy="40320"/>
              </p14:xfrm>
            </p:contentPart>
          </mc:Choice>
          <mc:Fallback>
            <p:pic>
              <p:nvPicPr>
                <p:cNvPr id="6157" name="Ink 6156">
                  <a:extLst>
                    <a:ext uri="{FF2B5EF4-FFF2-40B4-BE49-F238E27FC236}">
                      <a16:creationId xmlns:a16="http://schemas.microsoft.com/office/drawing/2014/main" id="{33CCB096-F375-426A-8360-6F06219307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46303" y="3189195"/>
                  <a:ext cx="213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6158" name="Ink 6157">
                  <a:extLst>
                    <a:ext uri="{FF2B5EF4-FFF2-40B4-BE49-F238E27FC236}">
                      <a16:creationId xmlns:a16="http://schemas.microsoft.com/office/drawing/2014/main" id="{7F65494E-A8C3-484C-8888-F7B63B60E96A}"/>
                    </a:ext>
                  </a:extLst>
                </p14:cNvPr>
                <p14:cNvContentPartPr/>
                <p14:nvPr/>
              </p14:nvContentPartPr>
              <p14:xfrm>
                <a:off x="2225503" y="3165435"/>
                <a:ext cx="16200" cy="109440"/>
              </p14:xfrm>
            </p:contentPart>
          </mc:Choice>
          <mc:Fallback>
            <p:pic>
              <p:nvPicPr>
                <p:cNvPr id="6158" name="Ink 6157">
                  <a:extLst>
                    <a:ext uri="{FF2B5EF4-FFF2-40B4-BE49-F238E27FC236}">
                      <a16:creationId xmlns:a16="http://schemas.microsoft.com/office/drawing/2014/main" id="{7F65494E-A8C3-484C-8888-F7B63B60E9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16503" y="3156435"/>
                  <a:ext cx="33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159" name="Ink 6158">
                  <a:extLst>
                    <a:ext uri="{FF2B5EF4-FFF2-40B4-BE49-F238E27FC236}">
                      <a16:creationId xmlns:a16="http://schemas.microsoft.com/office/drawing/2014/main" id="{DCB3C429-9A8A-49C8-BA7D-1FBC4BFE6FCB}"/>
                    </a:ext>
                  </a:extLst>
                </p14:cNvPr>
                <p14:cNvContentPartPr/>
                <p14:nvPr/>
              </p14:nvContentPartPr>
              <p14:xfrm>
                <a:off x="2265103" y="3012435"/>
                <a:ext cx="93240" cy="140760"/>
              </p14:xfrm>
            </p:contentPart>
          </mc:Choice>
          <mc:Fallback>
            <p:pic>
              <p:nvPicPr>
                <p:cNvPr id="6159" name="Ink 6158">
                  <a:extLst>
                    <a:ext uri="{FF2B5EF4-FFF2-40B4-BE49-F238E27FC236}">
                      <a16:creationId xmlns:a16="http://schemas.microsoft.com/office/drawing/2014/main" id="{DCB3C429-9A8A-49C8-BA7D-1FBC4BFE6F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56463" y="3003435"/>
                  <a:ext cx="110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60" name="Ink 6159">
                  <a:extLst>
                    <a:ext uri="{FF2B5EF4-FFF2-40B4-BE49-F238E27FC236}">
                      <a16:creationId xmlns:a16="http://schemas.microsoft.com/office/drawing/2014/main" id="{F006D887-63FC-4C45-8BDE-56DA42E8C2FB}"/>
                    </a:ext>
                  </a:extLst>
                </p14:cNvPr>
                <p14:cNvContentPartPr/>
                <p14:nvPr/>
              </p14:nvContentPartPr>
              <p14:xfrm>
                <a:off x="2198143" y="2910555"/>
                <a:ext cx="207720" cy="71280"/>
              </p14:xfrm>
            </p:contentPart>
          </mc:Choice>
          <mc:Fallback>
            <p:pic>
              <p:nvPicPr>
                <p:cNvPr id="6160" name="Ink 6159">
                  <a:extLst>
                    <a:ext uri="{FF2B5EF4-FFF2-40B4-BE49-F238E27FC236}">
                      <a16:creationId xmlns:a16="http://schemas.microsoft.com/office/drawing/2014/main" id="{F006D887-63FC-4C45-8BDE-56DA42E8C2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89503" y="2901555"/>
                  <a:ext cx="22536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64" name="Group 6163">
            <a:extLst>
              <a:ext uri="{FF2B5EF4-FFF2-40B4-BE49-F238E27FC236}">
                <a16:creationId xmlns:a16="http://schemas.microsoft.com/office/drawing/2014/main" id="{289DDCC3-587C-4E81-98A4-6CCE591C6822}"/>
              </a:ext>
            </a:extLst>
          </p:cNvPr>
          <p:cNvGrpSpPr/>
          <p:nvPr/>
        </p:nvGrpSpPr>
        <p:grpSpPr>
          <a:xfrm>
            <a:off x="2077903" y="4020435"/>
            <a:ext cx="351720" cy="790920"/>
            <a:chOff x="2077903" y="4020435"/>
            <a:chExt cx="351720" cy="79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147" name="Ink 6146">
                  <a:extLst>
                    <a:ext uri="{FF2B5EF4-FFF2-40B4-BE49-F238E27FC236}">
                      <a16:creationId xmlns:a16="http://schemas.microsoft.com/office/drawing/2014/main" id="{E5CD870D-C244-430A-BF16-ADFDEB06F791}"/>
                    </a:ext>
                  </a:extLst>
                </p14:cNvPr>
                <p14:cNvContentPartPr/>
                <p14:nvPr/>
              </p14:nvContentPartPr>
              <p14:xfrm>
                <a:off x="2267983" y="4751595"/>
                <a:ext cx="79560" cy="36720"/>
              </p14:xfrm>
            </p:contentPart>
          </mc:Choice>
          <mc:Fallback>
            <p:pic>
              <p:nvPicPr>
                <p:cNvPr id="6147" name="Ink 6146">
                  <a:extLst>
                    <a:ext uri="{FF2B5EF4-FFF2-40B4-BE49-F238E27FC236}">
                      <a16:creationId xmlns:a16="http://schemas.microsoft.com/office/drawing/2014/main" id="{E5CD870D-C244-430A-BF16-ADFDEB06F7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58983" y="4742595"/>
                  <a:ext cx="97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148" name="Ink 6147">
                  <a:extLst>
                    <a:ext uri="{FF2B5EF4-FFF2-40B4-BE49-F238E27FC236}">
                      <a16:creationId xmlns:a16="http://schemas.microsoft.com/office/drawing/2014/main" id="{1337288B-8188-4670-AA2B-395861FFAB8C}"/>
                    </a:ext>
                  </a:extLst>
                </p14:cNvPr>
                <p14:cNvContentPartPr/>
                <p14:nvPr/>
              </p14:nvContentPartPr>
              <p14:xfrm>
                <a:off x="2258263" y="4537035"/>
                <a:ext cx="108000" cy="153000"/>
              </p14:xfrm>
            </p:contentPart>
          </mc:Choice>
          <mc:Fallback>
            <p:pic>
              <p:nvPicPr>
                <p:cNvPr id="6148" name="Ink 6147">
                  <a:extLst>
                    <a:ext uri="{FF2B5EF4-FFF2-40B4-BE49-F238E27FC236}">
                      <a16:creationId xmlns:a16="http://schemas.microsoft.com/office/drawing/2014/main" id="{1337288B-8188-4670-AA2B-395861FFAB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49623" y="4528035"/>
                  <a:ext cx="1256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149" name="Ink 6148">
                  <a:extLst>
                    <a:ext uri="{FF2B5EF4-FFF2-40B4-BE49-F238E27FC236}">
                      <a16:creationId xmlns:a16="http://schemas.microsoft.com/office/drawing/2014/main" id="{27BFFFD5-23EF-4917-A015-3B311651F794}"/>
                    </a:ext>
                  </a:extLst>
                </p14:cNvPr>
                <p14:cNvContentPartPr/>
                <p14:nvPr/>
              </p14:nvContentPartPr>
              <p14:xfrm>
                <a:off x="2276623" y="4449915"/>
                <a:ext cx="153000" cy="33480"/>
              </p14:xfrm>
            </p:contentPart>
          </mc:Choice>
          <mc:Fallback>
            <p:pic>
              <p:nvPicPr>
                <p:cNvPr id="6149" name="Ink 6148">
                  <a:extLst>
                    <a:ext uri="{FF2B5EF4-FFF2-40B4-BE49-F238E27FC236}">
                      <a16:creationId xmlns:a16="http://schemas.microsoft.com/office/drawing/2014/main" id="{27BFFFD5-23EF-4917-A015-3B311651F79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67983" y="4440915"/>
                  <a:ext cx="170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150" name="Ink 6149">
                  <a:extLst>
                    <a:ext uri="{FF2B5EF4-FFF2-40B4-BE49-F238E27FC236}">
                      <a16:creationId xmlns:a16="http://schemas.microsoft.com/office/drawing/2014/main" id="{3F1244EF-013D-4E82-9979-E5324DE995F7}"/>
                    </a:ext>
                  </a:extLst>
                </p14:cNvPr>
                <p14:cNvContentPartPr/>
                <p14:nvPr/>
              </p14:nvContentPartPr>
              <p14:xfrm>
                <a:off x="2215063" y="4353075"/>
                <a:ext cx="103680" cy="154800"/>
              </p14:xfrm>
            </p:contentPart>
          </mc:Choice>
          <mc:Fallback>
            <p:pic>
              <p:nvPicPr>
                <p:cNvPr id="6150" name="Ink 6149">
                  <a:extLst>
                    <a:ext uri="{FF2B5EF4-FFF2-40B4-BE49-F238E27FC236}">
                      <a16:creationId xmlns:a16="http://schemas.microsoft.com/office/drawing/2014/main" id="{3F1244EF-013D-4E82-9979-E5324DE995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6063" y="4344435"/>
                  <a:ext cx="121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151" name="Ink 6150">
                  <a:extLst>
                    <a:ext uri="{FF2B5EF4-FFF2-40B4-BE49-F238E27FC236}">
                      <a16:creationId xmlns:a16="http://schemas.microsoft.com/office/drawing/2014/main" id="{9E8E0BF2-101F-4576-9956-F247983DC8E0}"/>
                    </a:ext>
                  </a:extLst>
                </p14:cNvPr>
                <p14:cNvContentPartPr/>
                <p14:nvPr/>
              </p14:nvContentPartPr>
              <p14:xfrm>
                <a:off x="2170063" y="4157235"/>
                <a:ext cx="166680" cy="153000"/>
              </p14:xfrm>
            </p:contentPart>
          </mc:Choice>
          <mc:Fallback>
            <p:pic>
              <p:nvPicPr>
                <p:cNvPr id="6151" name="Ink 6150">
                  <a:extLst>
                    <a:ext uri="{FF2B5EF4-FFF2-40B4-BE49-F238E27FC236}">
                      <a16:creationId xmlns:a16="http://schemas.microsoft.com/office/drawing/2014/main" id="{9E8E0BF2-101F-4576-9956-F247983DC8E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1063" y="4148595"/>
                  <a:ext cx="184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152" name="Ink 6151">
                  <a:extLst>
                    <a:ext uri="{FF2B5EF4-FFF2-40B4-BE49-F238E27FC236}">
                      <a16:creationId xmlns:a16="http://schemas.microsoft.com/office/drawing/2014/main" id="{FEF29E4C-9729-44CC-8E7A-AEADA824ABFB}"/>
                    </a:ext>
                  </a:extLst>
                </p14:cNvPr>
                <p14:cNvContentPartPr/>
                <p14:nvPr/>
              </p14:nvContentPartPr>
              <p14:xfrm>
                <a:off x="2077903" y="4048515"/>
                <a:ext cx="297360" cy="65880"/>
              </p14:xfrm>
            </p:contentPart>
          </mc:Choice>
          <mc:Fallback>
            <p:pic>
              <p:nvPicPr>
                <p:cNvPr id="6152" name="Ink 6151">
                  <a:extLst>
                    <a:ext uri="{FF2B5EF4-FFF2-40B4-BE49-F238E27FC236}">
                      <a16:creationId xmlns:a16="http://schemas.microsoft.com/office/drawing/2014/main" id="{FEF29E4C-9729-44CC-8E7A-AEADA824AB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069263" y="4039875"/>
                  <a:ext cx="315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153" name="Ink 6152">
                  <a:extLst>
                    <a:ext uri="{FF2B5EF4-FFF2-40B4-BE49-F238E27FC236}">
                      <a16:creationId xmlns:a16="http://schemas.microsoft.com/office/drawing/2014/main" id="{1BCA9182-DA63-4B1E-AE12-F39A5411D634}"/>
                    </a:ext>
                  </a:extLst>
                </p14:cNvPr>
                <p14:cNvContentPartPr/>
                <p14:nvPr/>
              </p14:nvContentPartPr>
              <p14:xfrm>
                <a:off x="2176543" y="4020435"/>
                <a:ext cx="5760" cy="159120"/>
              </p14:xfrm>
            </p:contentPart>
          </mc:Choice>
          <mc:Fallback>
            <p:pic>
              <p:nvPicPr>
                <p:cNvPr id="6153" name="Ink 6152">
                  <a:extLst>
                    <a:ext uri="{FF2B5EF4-FFF2-40B4-BE49-F238E27FC236}">
                      <a16:creationId xmlns:a16="http://schemas.microsoft.com/office/drawing/2014/main" id="{1BCA9182-DA63-4B1E-AE12-F39A5411D63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67543" y="4011435"/>
                  <a:ext cx="23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163" name="Ink 6162">
                  <a:extLst>
                    <a:ext uri="{FF2B5EF4-FFF2-40B4-BE49-F238E27FC236}">
                      <a16:creationId xmlns:a16="http://schemas.microsoft.com/office/drawing/2014/main" id="{C970B661-5F23-4A86-95A3-21F18BB46526}"/>
                    </a:ext>
                  </a:extLst>
                </p14:cNvPr>
                <p14:cNvContentPartPr/>
                <p14:nvPr/>
              </p14:nvContentPartPr>
              <p14:xfrm>
                <a:off x="2226583" y="4806315"/>
                <a:ext cx="9000" cy="5040"/>
              </p14:xfrm>
            </p:contentPart>
          </mc:Choice>
          <mc:Fallback>
            <p:pic>
              <p:nvPicPr>
                <p:cNvPr id="6163" name="Ink 6162">
                  <a:extLst>
                    <a:ext uri="{FF2B5EF4-FFF2-40B4-BE49-F238E27FC236}">
                      <a16:creationId xmlns:a16="http://schemas.microsoft.com/office/drawing/2014/main" id="{C970B661-5F23-4A86-95A3-21F18BB465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17943" y="4797315"/>
                  <a:ext cx="2664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9" name="Group 6178">
            <a:extLst>
              <a:ext uri="{FF2B5EF4-FFF2-40B4-BE49-F238E27FC236}">
                <a16:creationId xmlns:a16="http://schemas.microsoft.com/office/drawing/2014/main" id="{6AEA1ACC-A519-4655-8075-69B5FEA9CAA2}"/>
              </a:ext>
            </a:extLst>
          </p:cNvPr>
          <p:cNvGrpSpPr/>
          <p:nvPr/>
        </p:nvGrpSpPr>
        <p:grpSpPr>
          <a:xfrm>
            <a:off x="4384006" y="4891661"/>
            <a:ext cx="2598120" cy="1341000"/>
            <a:chOff x="4384006" y="4891661"/>
            <a:chExt cx="2598120" cy="13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69" name="Ink 6168">
                  <a:extLst>
                    <a:ext uri="{FF2B5EF4-FFF2-40B4-BE49-F238E27FC236}">
                      <a16:creationId xmlns:a16="http://schemas.microsoft.com/office/drawing/2014/main" id="{10961269-E6EE-4217-8C94-D73F0D920427}"/>
                    </a:ext>
                  </a:extLst>
                </p14:cNvPr>
                <p14:cNvContentPartPr/>
                <p14:nvPr/>
              </p14:nvContentPartPr>
              <p14:xfrm>
                <a:off x="4492591" y="5135609"/>
                <a:ext cx="237600" cy="255240"/>
              </p14:xfrm>
            </p:contentPart>
          </mc:Choice>
          <mc:Fallback>
            <p:pic>
              <p:nvPicPr>
                <p:cNvPr id="6169" name="Ink 6168">
                  <a:extLst>
                    <a:ext uri="{FF2B5EF4-FFF2-40B4-BE49-F238E27FC236}">
                      <a16:creationId xmlns:a16="http://schemas.microsoft.com/office/drawing/2014/main" id="{10961269-E6EE-4217-8C94-D73F0D92042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83951" y="5126609"/>
                  <a:ext cx="255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70" name="Ink 6169">
                  <a:extLst>
                    <a:ext uri="{FF2B5EF4-FFF2-40B4-BE49-F238E27FC236}">
                      <a16:creationId xmlns:a16="http://schemas.microsoft.com/office/drawing/2014/main" id="{4A93D6B1-FFA1-476F-A2DB-4FA4AD37CC09}"/>
                    </a:ext>
                  </a:extLst>
                </p14:cNvPr>
                <p14:cNvContentPartPr/>
                <p14:nvPr/>
              </p14:nvContentPartPr>
              <p14:xfrm>
                <a:off x="4797151" y="5241449"/>
                <a:ext cx="9000" cy="86400"/>
              </p14:xfrm>
            </p:contentPart>
          </mc:Choice>
          <mc:Fallback>
            <p:pic>
              <p:nvPicPr>
                <p:cNvPr id="6170" name="Ink 6169">
                  <a:extLst>
                    <a:ext uri="{FF2B5EF4-FFF2-40B4-BE49-F238E27FC236}">
                      <a16:creationId xmlns:a16="http://schemas.microsoft.com/office/drawing/2014/main" id="{4A93D6B1-FFA1-476F-A2DB-4FA4AD37CC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88151" y="5232809"/>
                  <a:ext cx="26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171" name="Ink 6170">
                  <a:extLst>
                    <a:ext uri="{FF2B5EF4-FFF2-40B4-BE49-F238E27FC236}">
                      <a16:creationId xmlns:a16="http://schemas.microsoft.com/office/drawing/2014/main" id="{8C48BA00-A301-4B28-A978-5A5F06AC411B}"/>
                    </a:ext>
                  </a:extLst>
                </p14:cNvPr>
                <p14:cNvContentPartPr/>
                <p14:nvPr/>
              </p14:nvContentPartPr>
              <p14:xfrm>
                <a:off x="4796071" y="5180609"/>
                <a:ext cx="6120" cy="11520"/>
              </p14:xfrm>
            </p:contentPart>
          </mc:Choice>
          <mc:Fallback>
            <p:pic>
              <p:nvPicPr>
                <p:cNvPr id="6171" name="Ink 6170">
                  <a:extLst>
                    <a:ext uri="{FF2B5EF4-FFF2-40B4-BE49-F238E27FC236}">
                      <a16:creationId xmlns:a16="http://schemas.microsoft.com/office/drawing/2014/main" id="{8C48BA00-A301-4B28-A978-5A5F06AC41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87431" y="5171609"/>
                  <a:ext cx="23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172" name="Ink 6171">
                  <a:extLst>
                    <a:ext uri="{FF2B5EF4-FFF2-40B4-BE49-F238E27FC236}">
                      <a16:creationId xmlns:a16="http://schemas.microsoft.com/office/drawing/2014/main" id="{63E8119B-7549-4192-9AF0-BC9B567107CC}"/>
                    </a:ext>
                  </a:extLst>
                </p14:cNvPr>
                <p14:cNvContentPartPr/>
                <p14:nvPr/>
              </p14:nvContentPartPr>
              <p14:xfrm>
                <a:off x="4823791" y="5206889"/>
                <a:ext cx="102960" cy="338400"/>
              </p14:xfrm>
            </p:contentPart>
          </mc:Choice>
          <mc:Fallback>
            <p:pic>
              <p:nvPicPr>
                <p:cNvPr id="6172" name="Ink 6171">
                  <a:extLst>
                    <a:ext uri="{FF2B5EF4-FFF2-40B4-BE49-F238E27FC236}">
                      <a16:creationId xmlns:a16="http://schemas.microsoft.com/office/drawing/2014/main" id="{63E8119B-7549-4192-9AF0-BC9B567107C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5151" y="5198249"/>
                  <a:ext cx="12060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73" name="Ink 6172">
                  <a:extLst>
                    <a:ext uri="{FF2B5EF4-FFF2-40B4-BE49-F238E27FC236}">
                      <a16:creationId xmlns:a16="http://schemas.microsoft.com/office/drawing/2014/main" id="{8935433C-1CF5-4A82-BB92-255064B50FDD}"/>
                    </a:ext>
                  </a:extLst>
                </p14:cNvPr>
                <p14:cNvContentPartPr/>
                <p14:nvPr/>
              </p14:nvContentPartPr>
              <p14:xfrm>
                <a:off x="4869151" y="5119409"/>
                <a:ext cx="23760" cy="27360"/>
              </p14:xfrm>
            </p:contentPart>
          </mc:Choice>
          <mc:Fallback>
            <p:pic>
              <p:nvPicPr>
                <p:cNvPr id="6173" name="Ink 6172">
                  <a:extLst>
                    <a:ext uri="{FF2B5EF4-FFF2-40B4-BE49-F238E27FC236}">
                      <a16:creationId xmlns:a16="http://schemas.microsoft.com/office/drawing/2014/main" id="{8935433C-1CF5-4A82-BB92-255064B50F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60151" y="5110769"/>
                  <a:ext cx="414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175" name="Ink 6174">
                  <a:extLst>
                    <a:ext uri="{FF2B5EF4-FFF2-40B4-BE49-F238E27FC236}">
                      <a16:creationId xmlns:a16="http://schemas.microsoft.com/office/drawing/2014/main" id="{2DD0FC22-4528-4E09-BA80-81CD323373B3}"/>
                    </a:ext>
                  </a:extLst>
                </p14:cNvPr>
                <p14:cNvContentPartPr/>
                <p14:nvPr/>
              </p14:nvContentPartPr>
              <p14:xfrm>
                <a:off x="4796791" y="5167289"/>
                <a:ext cx="26280" cy="16560"/>
              </p14:xfrm>
            </p:contentPart>
          </mc:Choice>
          <mc:Fallback>
            <p:pic>
              <p:nvPicPr>
                <p:cNvPr id="6175" name="Ink 6174">
                  <a:extLst>
                    <a:ext uri="{FF2B5EF4-FFF2-40B4-BE49-F238E27FC236}">
                      <a16:creationId xmlns:a16="http://schemas.microsoft.com/office/drawing/2014/main" id="{2DD0FC22-4528-4E09-BA80-81CD323373B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87791" y="5158289"/>
                  <a:ext cx="43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177" name="Ink 6176">
                  <a:extLst>
                    <a:ext uri="{FF2B5EF4-FFF2-40B4-BE49-F238E27FC236}">
                      <a16:creationId xmlns:a16="http://schemas.microsoft.com/office/drawing/2014/main" id="{C3D4DBB7-D988-4084-8C3E-893F3C7D5626}"/>
                    </a:ext>
                  </a:extLst>
                </p14:cNvPr>
                <p14:cNvContentPartPr/>
                <p14:nvPr/>
              </p14:nvContentPartPr>
              <p14:xfrm>
                <a:off x="4384006" y="4891661"/>
                <a:ext cx="776520" cy="780120"/>
              </p14:xfrm>
            </p:contentPart>
          </mc:Choice>
          <mc:Fallback>
            <p:pic>
              <p:nvPicPr>
                <p:cNvPr id="6177" name="Ink 6176">
                  <a:extLst>
                    <a:ext uri="{FF2B5EF4-FFF2-40B4-BE49-F238E27FC236}">
                      <a16:creationId xmlns:a16="http://schemas.microsoft.com/office/drawing/2014/main" id="{C3D4DBB7-D988-4084-8C3E-893F3C7D56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5006" y="4883021"/>
                  <a:ext cx="79416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78" name="Ink 6177">
                  <a:extLst>
                    <a:ext uri="{FF2B5EF4-FFF2-40B4-BE49-F238E27FC236}">
                      <a16:creationId xmlns:a16="http://schemas.microsoft.com/office/drawing/2014/main" id="{E00FEB1E-805E-426D-A244-BCDFA50155AE}"/>
                    </a:ext>
                  </a:extLst>
                </p14:cNvPr>
                <p14:cNvContentPartPr/>
                <p14:nvPr/>
              </p14:nvContentPartPr>
              <p14:xfrm>
                <a:off x="4950286" y="5641181"/>
                <a:ext cx="2031840" cy="591480"/>
              </p14:xfrm>
            </p:contentPart>
          </mc:Choice>
          <mc:Fallback>
            <p:pic>
              <p:nvPicPr>
                <p:cNvPr id="6178" name="Ink 6177">
                  <a:extLst>
                    <a:ext uri="{FF2B5EF4-FFF2-40B4-BE49-F238E27FC236}">
                      <a16:creationId xmlns:a16="http://schemas.microsoft.com/office/drawing/2014/main" id="{E00FEB1E-805E-426D-A244-BCDFA50155A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41646" y="5632541"/>
                  <a:ext cx="2049480" cy="60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64" name="Group 6263">
            <a:extLst>
              <a:ext uri="{FF2B5EF4-FFF2-40B4-BE49-F238E27FC236}">
                <a16:creationId xmlns:a16="http://schemas.microsoft.com/office/drawing/2014/main" id="{2BECB000-BA90-413B-9F00-49ABBDC2079F}"/>
              </a:ext>
            </a:extLst>
          </p:cNvPr>
          <p:cNvGrpSpPr/>
          <p:nvPr/>
        </p:nvGrpSpPr>
        <p:grpSpPr>
          <a:xfrm>
            <a:off x="7317955" y="5466721"/>
            <a:ext cx="2823480" cy="1090080"/>
            <a:chOff x="7317955" y="5466721"/>
            <a:chExt cx="2823480" cy="10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23" name="Ink 6222">
                  <a:extLst>
                    <a:ext uri="{FF2B5EF4-FFF2-40B4-BE49-F238E27FC236}">
                      <a16:creationId xmlns:a16="http://schemas.microsoft.com/office/drawing/2014/main" id="{375586B8-786C-4EC3-9BE6-AD1579094D6A}"/>
                    </a:ext>
                  </a:extLst>
                </p14:cNvPr>
                <p14:cNvContentPartPr/>
                <p14:nvPr/>
              </p14:nvContentPartPr>
              <p14:xfrm>
                <a:off x="7317955" y="5538361"/>
                <a:ext cx="159120" cy="387720"/>
              </p14:xfrm>
            </p:contentPart>
          </mc:Choice>
          <mc:Fallback>
            <p:pic>
              <p:nvPicPr>
                <p:cNvPr id="6223" name="Ink 6222">
                  <a:extLst>
                    <a:ext uri="{FF2B5EF4-FFF2-40B4-BE49-F238E27FC236}">
                      <a16:creationId xmlns:a16="http://schemas.microsoft.com/office/drawing/2014/main" id="{375586B8-786C-4EC3-9BE6-AD1579094D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09315" y="5529361"/>
                  <a:ext cx="1767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224" name="Ink 6223">
                  <a:extLst>
                    <a:ext uri="{FF2B5EF4-FFF2-40B4-BE49-F238E27FC236}">
                      <a16:creationId xmlns:a16="http://schemas.microsoft.com/office/drawing/2014/main" id="{32FA8403-CC93-48E5-9AD0-71C0909F03C8}"/>
                    </a:ext>
                  </a:extLst>
                </p14:cNvPr>
                <p14:cNvContentPartPr/>
                <p14:nvPr/>
              </p14:nvContentPartPr>
              <p14:xfrm>
                <a:off x="7542595" y="5734561"/>
                <a:ext cx="330840" cy="214560"/>
              </p14:xfrm>
            </p:contentPart>
          </mc:Choice>
          <mc:Fallback>
            <p:pic>
              <p:nvPicPr>
                <p:cNvPr id="6224" name="Ink 6223">
                  <a:extLst>
                    <a:ext uri="{FF2B5EF4-FFF2-40B4-BE49-F238E27FC236}">
                      <a16:creationId xmlns:a16="http://schemas.microsoft.com/office/drawing/2014/main" id="{32FA8403-CC93-48E5-9AD0-71C0909F03C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33955" y="5725561"/>
                  <a:ext cx="348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25" name="Ink 6224">
                  <a:extLst>
                    <a:ext uri="{FF2B5EF4-FFF2-40B4-BE49-F238E27FC236}">
                      <a16:creationId xmlns:a16="http://schemas.microsoft.com/office/drawing/2014/main" id="{8090F2AA-3E78-4755-B190-909B83FE09A4}"/>
                    </a:ext>
                  </a:extLst>
                </p14:cNvPr>
                <p14:cNvContentPartPr/>
                <p14:nvPr/>
              </p14:nvContentPartPr>
              <p14:xfrm>
                <a:off x="7922395" y="5727721"/>
                <a:ext cx="69840" cy="173520"/>
              </p14:xfrm>
            </p:contentPart>
          </mc:Choice>
          <mc:Fallback>
            <p:pic>
              <p:nvPicPr>
                <p:cNvPr id="6225" name="Ink 6224">
                  <a:extLst>
                    <a:ext uri="{FF2B5EF4-FFF2-40B4-BE49-F238E27FC236}">
                      <a16:creationId xmlns:a16="http://schemas.microsoft.com/office/drawing/2014/main" id="{8090F2AA-3E78-4755-B190-909B83FE09A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13755" y="5718721"/>
                  <a:ext cx="87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26" name="Ink 6225">
                  <a:extLst>
                    <a:ext uri="{FF2B5EF4-FFF2-40B4-BE49-F238E27FC236}">
                      <a16:creationId xmlns:a16="http://schemas.microsoft.com/office/drawing/2014/main" id="{396B4BF9-A0E5-45B9-8975-EF00D34E9B83}"/>
                    </a:ext>
                  </a:extLst>
                </p14:cNvPr>
                <p14:cNvContentPartPr/>
                <p14:nvPr/>
              </p14:nvContentPartPr>
              <p14:xfrm>
                <a:off x="8079715" y="5696761"/>
                <a:ext cx="174600" cy="160920"/>
              </p14:xfrm>
            </p:contentPart>
          </mc:Choice>
          <mc:Fallback>
            <p:pic>
              <p:nvPicPr>
                <p:cNvPr id="6226" name="Ink 6225">
                  <a:extLst>
                    <a:ext uri="{FF2B5EF4-FFF2-40B4-BE49-F238E27FC236}">
                      <a16:creationId xmlns:a16="http://schemas.microsoft.com/office/drawing/2014/main" id="{396B4BF9-A0E5-45B9-8975-EF00D34E9B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70715" y="5688121"/>
                  <a:ext cx="192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27" name="Ink 6226">
                  <a:extLst>
                    <a:ext uri="{FF2B5EF4-FFF2-40B4-BE49-F238E27FC236}">
                      <a16:creationId xmlns:a16="http://schemas.microsoft.com/office/drawing/2014/main" id="{309225AB-271A-46F6-BC72-949729E7905A}"/>
                    </a:ext>
                  </a:extLst>
                </p14:cNvPr>
                <p14:cNvContentPartPr/>
                <p14:nvPr/>
              </p14:nvContentPartPr>
              <p14:xfrm>
                <a:off x="8417035" y="5655361"/>
                <a:ext cx="277200" cy="228600"/>
              </p14:xfrm>
            </p:contentPart>
          </mc:Choice>
          <mc:Fallback>
            <p:pic>
              <p:nvPicPr>
                <p:cNvPr id="6227" name="Ink 6226">
                  <a:extLst>
                    <a:ext uri="{FF2B5EF4-FFF2-40B4-BE49-F238E27FC236}">
                      <a16:creationId xmlns:a16="http://schemas.microsoft.com/office/drawing/2014/main" id="{309225AB-271A-46F6-BC72-949729E790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08035" y="5646361"/>
                  <a:ext cx="294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28" name="Ink 6227">
                  <a:extLst>
                    <a:ext uri="{FF2B5EF4-FFF2-40B4-BE49-F238E27FC236}">
                      <a16:creationId xmlns:a16="http://schemas.microsoft.com/office/drawing/2014/main" id="{270E95EF-653E-40AD-BB8A-ADE0C4A2D9BB}"/>
                    </a:ext>
                  </a:extLst>
                </p14:cNvPr>
                <p14:cNvContentPartPr/>
                <p14:nvPr/>
              </p14:nvContentPartPr>
              <p14:xfrm>
                <a:off x="8823835" y="5522521"/>
                <a:ext cx="133200" cy="317520"/>
              </p14:xfrm>
            </p:contentPart>
          </mc:Choice>
          <mc:Fallback>
            <p:pic>
              <p:nvPicPr>
                <p:cNvPr id="6228" name="Ink 6227">
                  <a:extLst>
                    <a:ext uri="{FF2B5EF4-FFF2-40B4-BE49-F238E27FC236}">
                      <a16:creationId xmlns:a16="http://schemas.microsoft.com/office/drawing/2014/main" id="{270E95EF-653E-40AD-BB8A-ADE0C4A2D9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14835" y="5513521"/>
                  <a:ext cx="1508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29" name="Ink 6228">
                  <a:extLst>
                    <a:ext uri="{FF2B5EF4-FFF2-40B4-BE49-F238E27FC236}">
                      <a16:creationId xmlns:a16="http://schemas.microsoft.com/office/drawing/2014/main" id="{F2FBB211-526A-45B6-AFA0-C8654D06FB54}"/>
                    </a:ext>
                  </a:extLst>
                </p14:cNvPr>
                <p14:cNvContentPartPr/>
                <p14:nvPr/>
              </p14:nvContentPartPr>
              <p14:xfrm>
                <a:off x="8842915" y="5682361"/>
                <a:ext cx="112320" cy="15480"/>
              </p14:xfrm>
            </p:contentPart>
          </mc:Choice>
          <mc:Fallback>
            <p:pic>
              <p:nvPicPr>
                <p:cNvPr id="6229" name="Ink 6228">
                  <a:extLst>
                    <a:ext uri="{FF2B5EF4-FFF2-40B4-BE49-F238E27FC236}">
                      <a16:creationId xmlns:a16="http://schemas.microsoft.com/office/drawing/2014/main" id="{F2FBB211-526A-45B6-AFA0-C8654D06FB5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33915" y="5673361"/>
                  <a:ext cx="129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30" name="Ink 6229">
                  <a:extLst>
                    <a:ext uri="{FF2B5EF4-FFF2-40B4-BE49-F238E27FC236}">
                      <a16:creationId xmlns:a16="http://schemas.microsoft.com/office/drawing/2014/main" id="{C0B28470-37C4-464F-B73A-7D882A5E4732}"/>
                    </a:ext>
                  </a:extLst>
                </p14:cNvPr>
                <p14:cNvContentPartPr/>
                <p14:nvPr/>
              </p14:nvContentPartPr>
              <p14:xfrm>
                <a:off x="8997715" y="5609641"/>
                <a:ext cx="371160" cy="231840"/>
              </p14:xfrm>
            </p:contentPart>
          </mc:Choice>
          <mc:Fallback>
            <p:pic>
              <p:nvPicPr>
                <p:cNvPr id="6230" name="Ink 6229">
                  <a:extLst>
                    <a:ext uri="{FF2B5EF4-FFF2-40B4-BE49-F238E27FC236}">
                      <a16:creationId xmlns:a16="http://schemas.microsoft.com/office/drawing/2014/main" id="{C0B28470-37C4-464F-B73A-7D882A5E473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88715" y="5600641"/>
                  <a:ext cx="38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31" name="Ink 6230">
                  <a:extLst>
                    <a:ext uri="{FF2B5EF4-FFF2-40B4-BE49-F238E27FC236}">
                      <a16:creationId xmlns:a16="http://schemas.microsoft.com/office/drawing/2014/main" id="{BC09E56E-B457-499E-8096-8880AC9F7FAD}"/>
                    </a:ext>
                  </a:extLst>
                </p14:cNvPr>
                <p14:cNvContentPartPr/>
                <p14:nvPr/>
              </p14:nvContentPartPr>
              <p14:xfrm>
                <a:off x="9455995" y="5466721"/>
                <a:ext cx="71640" cy="346320"/>
              </p14:xfrm>
            </p:contentPart>
          </mc:Choice>
          <mc:Fallback>
            <p:pic>
              <p:nvPicPr>
                <p:cNvPr id="6231" name="Ink 6230">
                  <a:extLst>
                    <a:ext uri="{FF2B5EF4-FFF2-40B4-BE49-F238E27FC236}">
                      <a16:creationId xmlns:a16="http://schemas.microsoft.com/office/drawing/2014/main" id="{BC09E56E-B457-499E-8096-8880AC9F7FA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47355" y="5457721"/>
                  <a:ext cx="892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32" name="Ink 6231">
                  <a:extLst>
                    <a:ext uri="{FF2B5EF4-FFF2-40B4-BE49-F238E27FC236}">
                      <a16:creationId xmlns:a16="http://schemas.microsoft.com/office/drawing/2014/main" id="{603A2C51-5EC6-4E7E-AAA5-3D8CC4519268}"/>
                    </a:ext>
                  </a:extLst>
                </p14:cNvPr>
                <p14:cNvContentPartPr/>
                <p14:nvPr/>
              </p14:nvContentPartPr>
              <p14:xfrm>
                <a:off x="9407395" y="5621881"/>
                <a:ext cx="128160" cy="15480"/>
              </p14:xfrm>
            </p:contentPart>
          </mc:Choice>
          <mc:Fallback>
            <p:pic>
              <p:nvPicPr>
                <p:cNvPr id="6232" name="Ink 6231">
                  <a:extLst>
                    <a:ext uri="{FF2B5EF4-FFF2-40B4-BE49-F238E27FC236}">
                      <a16:creationId xmlns:a16="http://schemas.microsoft.com/office/drawing/2014/main" id="{603A2C51-5EC6-4E7E-AAA5-3D8CC45192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398395" y="5613241"/>
                  <a:ext cx="145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41" name="Ink 6240">
                  <a:extLst>
                    <a:ext uri="{FF2B5EF4-FFF2-40B4-BE49-F238E27FC236}">
                      <a16:creationId xmlns:a16="http://schemas.microsoft.com/office/drawing/2014/main" id="{FE3171F9-A343-46E1-90A7-7F32875ECF3B}"/>
                    </a:ext>
                  </a:extLst>
                </p14:cNvPr>
                <p14:cNvContentPartPr/>
                <p14:nvPr/>
              </p14:nvContentPartPr>
              <p14:xfrm>
                <a:off x="9626635" y="5570401"/>
                <a:ext cx="201240" cy="200520"/>
              </p14:xfrm>
            </p:contentPart>
          </mc:Choice>
          <mc:Fallback>
            <p:pic>
              <p:nvPicPr>
                <p:cNvPr id="6241" name="Ink 6240">
                  <a:extLst>
                    <a:ext uri="{FF2B5EF4-FFF2-40B4-BE49-F238E27FC236}">
                      <a16:creationId xmlns:a16="http://schemas.microsoft.com/office/drawing/2014/main" id="{FE3171F9-A343-46E1-90A7-7F32875ECF3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17995" y="5561761"/>
                  <a:ext cx="2188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42" name="Ink 6241">
                  <a:extLst>
                    <a:ext uri="{FF2B5EF4-FFF2-40B4-BE49-F238E27FC236}">
                      <a16:creationId xmlns:a16="http://schemas.microsoft.com/office/drawing/2014/main" id="{6FBB3101-1F5A-4629-BCE0-87B26A072DAC}"/>
                    </a:ext>
                  </a:extLst>
                </p14:cNvPr>
                <p14:cNvContentPartPr/>
                <p14:nvPr/>
              </p14:nvContentPartPr>
              <p14:xfrm>
                <a:off x="9850195" y="5530081"/>
                <a:ext cx="100800" cy="171360"/>
              </p14:xfrm>
            </p:contentPart>
          </mc:Choice>
          <mc:Fallback>
            <p:pic>
              <p:nvPicPr>
                <p:cNvPr id="6242" name="Ink 6241">
                  <a:extLst>
                    <a:ext uri="{FF2B5EF4-FFF2-40B4-BE49-F238E27FC236}">
                      <a16:creationId xmlns:a16="http://schemas.microsoft.com/office/drawing/2014/main" id="{6FBB3101-1F5A-4629-BCE0-87B26A072D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41555" y="5521081"/>
                  <a:ext cx="118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43" name="Ink 6242">
                  <a:extLst>
                    <a:ext uri="{FF2B5EF4-FFF2-40B4-BE49-F238E27FC236}">
                      <a16:creationId xmlns:a16="http://schemas.microsoft.com/office/drawing/2014/main" id="{163002E4-A116-4E8C-A58D-E82775475F2C}"/>
                    </a:ext>
                  </a:extLst>
                </p14:cNvPr>
                <p14:cNvContentPartPr/>
                <p14:nvPr/>
              </p14:nvContentPartPr>
              <p14:xfrm>
                <a:off x="9999595" y="5568241"/>
                <a:ext cx="141840" cy="181800"/>
              </p14:xfrm>
            </p:contentPart>
          </mc:Choice>
          <mc:Fallback>
            <p:pic>
              <p:nvPicPr>
                <p:cNvPr id="6243" name="Ink 6242">
                  <a:extLst>
                    <a:ext uri="{FF2B5EF4-FFF2-40B4-BE49-F238E27FC236}">
                      <a16:creationId xmlns:a16="http://schemas.microsoft.com/office/drawing/2014/main" id="{163002E4-A116-4E8C-A58D-E82775475F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90595" y="5559601"/>
                  <a:ext cx="159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244" name="Ink 6243">
                  <a:extLst>
                    <a:ext uri="{FF2B5EF4-FFF2-40B4-BE49-F238E27FC236}">
                      <a16:creationId xmlns:a16="http://schemas.microsoft.com/office/drawing/2014/main" id="{7AE7D1CB-AC33-4C03-87AC-9E9CD24EC31E}"/>
                    </a:ext>
                  </a:extLst>
                </p14:cNvPr>
                <p14:cNvContentPartPr/>
                <p14:nvPr/>
              </p14:nvContentPartPr>
              <p14:xfrm>
                <a:off x="7415155" y="6081241"/>
                <a:ext cx="169920" cy="320400"/>
              </p14:xfrm>
            </p:contentPart>
          </mc:Choice>
          <mc:Fallback>
            <p:pic>
              <p:nvPicPr>
                <p:cNvPr id="6244" name="Ink 6243">
                  <a:extLst>
                    <a:ext uri="{FF2B5EF4-FFF2-40B4-BE49-F238E27FC236}">
                      <a16:creationId xmlns:a16="http://schemas.microsoft.com/office/drawing/2014/main" id="{7AE7D1CB-AC33-4C03-87AC-9E9CD24EC31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06155" y="6072241"/>
                  <a:ext cx="187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45" name="Ink 6244">
                  <a:extLst>
                    <a:ext uri="{FF2B5EF4-FFF2-40B4-BE49-F238E27FC236}">
                      <a16:creationId xmlns:a16="http://schemas.microsoft.com/office/drawing/2014/main" id="{C001A457-AB2D-4EAD-A286-C0EE57C875F0}"/>
                    </a:ext>
                  </a:extLst>
                </p14:cNvPr>
                <p14:cNvContentPartPr/>
                <p14:nvPr/>
              </p14:nvContentPartPr>
              <p14:xfrm>
                <a:off x="7590835" y="6210481"/>
                <a:ext cx="119160" cy="156240"/>
              </p14:xfrm>
            </p:contentPart>
          </mc:Choice>
          <mc:Fallback>
            <p:pic>
              <p:nvPicPr>
                <p:cNvPr id="6245" name="Ink 6244">
                  <a:extLst>
                    <a:ext uri="{FF2B5EF4-FFF2-40B4-BE49-F238E27FC236}">
                      <a16:creationId xmlns:a16="http://schemas.microsoft.com/office/drawing/2014/main" id="{C001A457-AB2D-4EAD-A286-C0EE57C875F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81835" y="6201841"/>
                  <a:ext cx="136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46" name="Ink 6245">
                  <a:extLst>
                    <a:ext uri="{FF2B5EF4-FFF2-40B4-BE49-F238E27FC236}">
                      <a16:creationId xmlns:a16="http://schemas.microsoft.com/office/drawing/2014/main" id="{3143C9CE-68E3-4119-B43A-8FAC92E4C269}"/>
                    </a:ext>
                  </a:extLst>
                </p14:cNvPr>
                <p14:cNvContentPartPr/>
                <p14:nvPr/>
              </p14:nvContentPartPr>
              <p14:xfrm>
                <a:off x="7665715" y="6189961"/>
                <a:ext cx="57600" cy="300960"/>
              </p14:xfrm>
            </p:contentPart>
          </mc:Choice>
          <mc:Fallback>
            <p:pic>
              <p:nvPicPr>
                <p:cNvPr id="6246" name="Ink 6245">
                  <a:extLst>
                    <a:ext uri="{FF2B5EF4-FFF2-40B4-BE49-F238E27FC236}">
                      <a16:creationId xmlns:a16="http://schemas.microsoft.com/office/drawing/2014/main" id="{3143C9CE-68E3-4119-B43A-8FAC92E4C26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57075" y="6181321"/>
                  <a:ext cx="75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47" name="Ink 6246">
                  <a:extLst>
                    <a:ext uri="{FF2B5EF4-FFF2-40B4-BE49-F238E27FC236}">
                      <a16:creationId xmlns:a16="http://schemas.microsoft.com/office/drawing/2014/main" id="{57E24BCC-8D98-4B58-A044-DB24A230163F}"/>
                    </a:ext>
                  </a:extLst>
                </p14:cNvPr>
                <p14:cNvContentPartPr/>
                <p14:nvPr/>
              </p14:nvContentPartPr>
              <p14:xfrm>
                <a:off x="7929955" y="6061081"/>
                <a:ext cx="123120" cy="353520"/>
              </p14:xfrm>
            </p:contentPart>
          </mc:Choice>
          <mc:Fallback>
            <p:pic>
              <p:nvPicPr>
                <p:cNvPr id="6247" name="Ink 6246">
                  <a:extLst>
                    <a:ext uri="{FF2B5EF4-FFF2-40B4-BE49-F238E27FC236}">
                      <a16:creationId xmlns:a16="http://schemas.microsoft.com/office/drawing/2014/main" id="{57E24BCC-8D98-4B58-A044-DB24A230163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21315" y="6052081"/>
                  <a:ext cx="14076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48" name="Ink 6247">
                  <a:extLst>
                    <a:ext uri="{FF2B5EF4-FFF2-40B4-BE49-F238E27FC236}">
                      <a16:creationId xmlns:a16="http://schemas.microsoft.com/office/drawing/2014/main" id="{95E43B0C-0A83-4866-92F6-D9C81859114B}"/>
                    </a:ext>
                  </a:extLst>
                </p14:cNvPr>
                <p14:cNvContentPartPr/>
                <p14:nvPr/>
              </p14:nvContentPartPr>
              <p14:xfrm>
                <a:off x="7919875" y="6256561"/>
                <a:ext cx="116640" cy="16560"/>
              </p14:xfrm>
            </p:contentPart>
          </mc:Choice>
          <mc:Fallback>
            <p:pic>
              <p:nvPicPr>
                <p:cNvPr id="6248" name="Ink 6247">
                  <a:extLst>
                    <a:ext uri="{FF2B5EF4-FFF2-40B4-BE49-F238E27FC236}">
                      <a16:creationId xmlns:a16="http://schemas.microsoft.com/office/drawing/2014/main" id="{95E43B0C-0A83-4866-92F6-D9C8185911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10875" y="6247561"/>
                  <a:ext cx="134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249" name="Ink 6248">
                  <a:extLst>
                    <a:ext uri="{FF2B5EF4-FFF2-40B4-BE49-F238E27FC236}">
                      <a16:creationId xmlns:a16="http://schemas.microsoft.com/office/drawing/2014/main" id="{83B59294-4BC5-4694-B0F4-62140426B5E8}"/>
                    </a:ext>
                  </a:extLst>
                </p14:cNvPr>
                <p14:cNvContentPartPr/>
                <p14:nvPr/>
              </p14:nvContentPartPr>
              <p14:xfrm>
                <a:off x="8082595" y="6276721"/>
                <a:ext cx="10440" cy="102240"/>
              </p14:xfrm>
            </p:contentPart>
          </mc:Choice>
          <mc:Fallback>
            <p:pic>
              <p:nvPicPr>
                <p:cNvPr id="6249" name="Ink 6248">
                  <a:extLst>
                    <a:ext uri="{FF2B5EF4-FFF2-40B4-BE49-F238E27FC236}">
                      <a16:creationId xmlns:a16="http://schemas.microsoft.com/office/drawing/2014/main" id="{83B59294-4BC5-4694-B0F4-62140426B5E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73955" y="6267721"/>
                  <a:ext cx="28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250" name="Ink 6249">
                  <a:extLst>
                    <a:ext uri="{FF2B5EF4-FFF2-40B4-BE49-F238E27FC236}">
                      <a16:creationId xmlns:a16="http://schemas.microsoft.com/office/drawing/2014/main" id="{14183CFA-44D1-46CD-9381-E358C3E48FED}"/>
                    </a:ext>
                  </a:extLst>
                </p14:cNvPr>
                <p14:cNvContentPartPr/>
                <p14:nvPr/>
              </p14:nvContentPartPr>
              <p14:xfrm>
                <a:off x="8087635" y="6152881"/>
                <a:ext cx="360" cy="360"/>
              </p14:xfrm>
            </p:contentPart>
          </mc:Choice>
          <mc:Fallback>
            <p:pic>
              <p:nvPicPr>
                <p:cNvPr id="6250" name="Ink 6249">
                  <a:extLst>
                    <a:ext uri="{FF2B5EF4-FFF2-40B4-BE49-F238E27FC236}">
                      <a16:creationId xmlns:a16="http://schemas.microsoft.com/office/drawing/2014/main" id="{14183CFA-44D1-46CD-9381-E358C3E48F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078995" y="61438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251" name="Ink 6250">
                  <a:extLst>
                    <a:ext uri="{FF2B5EF4-FFF2-40B4-BE49-F238E27FC236}">
                      <a16:creationId xmlns:a16="http://schemas.microsoft.com/office/drawing/2014/main" id="{251DB123-B00E-43E7-9A60-B2D843CA78C7}"/>
                    </a:ext>
                  </a:extLst>
                </p14:cNvPr>
                <p14:cNvContentPartPr/>
                <p14:nvPr/>
              </p14:nvContentPartPr>
              <p14:xfrm>
                <a:off x="8130115" y="6219121"/>
                <a:ext cx="99720" cy="182520"/>
              </p14:xfrm>
            </p:contentPart>
          </mc:Choice>
          <mc:Fallback>
            <p:pic>
              <p:nvPicPr>
                <p:cNvPr id="6251" name="Ink 6250">
                  <a:extLst>
                    <a:ext uri="{FF2B5EF4-FFF2-40B4-BE49-F238E27FC236}">
                      <a16:creationId xmlns:a16="http://schemas.microsoft.com/office/drawing/2014/main" id="{251DB123-B00E-43E7-9A60-B2D843CA78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21475" y="6210121"/>
                  <a:ext cx="117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252" name="Ink 6251">
                  <a:extLst>
                    <a:ext uri="{FF2B5EF4-FFF2-40B4-BE49-F238E27FC236}">
                      <a16:creationId xmlns:a16="http://schemas.microsoft.com/office/drawing/2014/main" id="{08431AC7-495A-4917-A12E-6CBA27880135}"/>
                    </a:ext>
                  </a:extLst>
                </p14:cNvPr>
                <p14:cNvContentPartPr/>
                <p14:nvPr/>
              </p14:nvContentPartPr>
              <p14:xfrm>
                <a:off x="8293555" y="6019321"/>
                <a:ext cx="217440" cy="367920"/>
              </p14:xfrm>
            </p:contentPart>
          </mc:Choice>
          <mc:Fallback>
            <p:pic>
              <p:nvPicPr>
                <p:cNvPr id="6252" name="Ink 6251">
                  <a:extLst>
                    <a:ext uri="{FF2B5EF4-FFF2-40B4-BE49-F238E27FC236}">
                      <a16:creationId xmlns:a16="http://schemas.microsoft.com/office/drawing/2014/main" id="{08431AC7-495A-4917-A12E-6CBA2788013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84915" y="6010321"/>
                  <a:ext cx="2350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253" name="Ink 6252">
                  <a:extLst>
                    <a:ext uri="{FF2B5EF4-FFF2-40B4-BE49-F238E27FC236}">
                      <a16:creationId xmlns:a16="http://schemas.microsoft.com/office/drawing/2014/main" id="{B743105C-84C6-4E49-846B-749EB6F7AD71}"/>
                    </a:ext>
                  </a:extLst>
                </p14:cNvPr>
                <p14:cNvContentPartPr/>
                <p14:nvPr/>
              </p14:nvContentPartPr>
              <p14:xfrm>
                <a:off x="8535475" y="6128041"/>
                <a:ext cx="2520" cy="20520"/>
              </p14:xfrm>
            </p:contentPart>
          </mc:Choice>
          <mc:Fallback>
            <p:pic>
              <p:nvPicPr>
                <p:cNvPr id="6253" name="Ink 6252">
                  <a:extLst>
                    <a:ext uri="{FF2B5EF4-FFF2-40B4-BE49-F238E27FC236}">
                      <a16:creationId xmlns:a16="http://schemas.microsoft.com/office/drawing/2014/main" id="{B743105C-84C6-4E49-846B-749EB6F7AD7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26475" y="6119401"/>
                  <a:ext cx="20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254" name="Ink 6253">
                  <a:extLst>
                    <a:ext uri="{FF2B5EF4-FFF2-40B4-BE49-F238E27FC236}">
                      <a16:creationId xmlns:a16="http://schemas.microsoft.com/office/drawing/2014/main" id="{3CFBCFFC-E738-470C-9748-A88AD0DDB305}"/>
                    </a:ext>
                  </a:extLst>
                </p14:cNvPr>
                <p14:cNvContentPartPr/>
                <p14:nvPr/>
              </p14:nvContentPartPr>
              <p14:xfrm>
                <a:off x="8553475" y="6219841"/>
                <a:ext cx="165600" cy="147240"/>
              </p14:xfrm>
            </p:contentPart>
          </mc:Choice>
          <mc:Fallback>
            <p:pic>
              <p:nvPicPr>
                <p:cNvPr id="6254" name="Ink 6253">
                  <a:extLst>
                    <a:ext uri="{FF2B5EF4-FFF2-40B4-BE49-F238E27FC236}">
                      <a16:creationId xmlns:a16="http://schemas.microsoft.com/office/drawing/2014/main" id="{3CFBCFFC-E738-470C-9748-A88AD0DDB30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44835" y="6211201"/>
                  <a:ext cx="183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255" name="Ink 6254">
                  <a:extLst>
                    <a:ext uri="{FF2B5EF4-FFF2-40B4-BE49-F238E27FC236}">
                      <a16:creationId xmlns:a16="http://schemas.microsoft.com/office/drawing/2014/main" id="{FD8E8A26-B628-42BE-8BD6-3EAAD5E942C1}"/>
                    </a:ext>
                  </a:extLst>
                </p14:cNvPr>
                <p14:cNvContentPartPr/>
                <p14:nvPr/>
              </p14:nvContentPartPr>
              <p14:xfrm>
                <a:off x="8514955" y="6186001"/>
                <a:ext cx="303840" cy="370800"/>
              </p14:xfrm>
            </p:contentPart>
          </mc:Choice>
          <mc:Fallback>
            <p:pic>
              <p:nvPicPr>
                <p:cNvPr id="6255" name="Ink 6254">
                  <a:extLst>
                    <a:ext uri="{FF2B5EF4-FFF2-40B4-BE49-F238E27FC236}">
                      <a16:creationId xmlns:a16="http://schemas.microsoft.com/office/drawing/2014/main" id="{FD8E8A26-B628-42BE-8BD6-3EAAD5E942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06315" y="6177001"/>
                  <a:ext cx="3214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256" name="Ink 6255">
                  <a:extLst>
                    <a:ext uri="{FF2B5EF4-FFF2-40B4-BE49-F238E27FC236}">
                      <a16:creationId xmlns:a16="http://schemas.microsoft.com/office/drawing/2014/main" id="{AFF0A5F8-4C92-4BA2-BC3C-F02B271281EA}"/>
                    </a:ext>
                  </a:extLst>
                </p14:cNvPr>
                <p14:cNvContentPartPr/>
                <p14:nvPr/>
              </p14:nvContentPartPr>
              <p14:xfrm>
                <a:off x="8975395" y="6050281"/>
                <a:ext cx="24480" cy="303120"/>
              </p14:xfrm>
            </p:contentPart>
          </mc:Choice>
          <mc:Fallback>
            <p:pic>
              <p:nvPicPr>
                <p:cNvPr id="6256" name="Ink 6255">
                  <a:extLst>
                    <a:ext uri="{FF2B5EF4-FFF2-40B4-BE49-F238E27FC236}">
                      <a16:creationId xmlns:a16="http://schemas.microsoft.com/office/drawing/2014/main" id="{AFF0A5F8-4C92-4BA2-BC3C-F02B271281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66395" y="6041641"/>
                  <a:ext cx="421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257" name="Ink 6256">
                  <a:extLst>
                    <a:ext uri="{FF2B5EF4-FFF2-40B4-BE49-F238E27FC236}">
                      <a16:creationId xmlns:a16="http://schemas.microsoft.com/office/drawing/2014/main" id="{F8F0666D-0C03-414A-9C5F-AF339CE8A1B0}"/>
                    </a:ext>
                  </a:extLst>
                </p14:cNvPr>
                <p14:cNvContentPartPr/>
                <p14:nvPr/>
              </p14:nvContentPartPr>
              <p14:xfrm>
                <a:off x="8931475" y="6176641"/>
                <a:ext cx="102240" cy="7200"/>
              </p14:xfrm>
            </p:contentPart>
          </mc:Choice>
          <mc:Fallback>
            <p:pic>
              <p:nvPicPr>
                <p:cNvPr id="6257" name="Ink 6256">
                  <a:extLst>
                    <a:ext uri="{FF2B5EF4-FFF2-40B4-BE49-F238E27FC236}">
                      <a16:creationId xmlns:a16="http://schemas.microsoft.com/office/drawing/2014/main" id="{F8F0666D-0C03-414A-9C5F-AF339CE8A1B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22475" y="6167641"/>
                  <a:ext cx="119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258" name="Ink 6257">
                  <a:extLst>
                    <a:ext uri="{FF2B5EF4-FFF2-40B4-BE49-F238E27FC236}">
                      <a16:creationId xmlns:a16="http://schemas.microsoft.com/office/drawing/2014/main" id="{0464DB57-55DD-402B-8A33-903098583B22}"/>
                    </a:ext>
                  </a:extLst>
                </p14:cNvPr>
                <p14:cNvContentPartPr/>
                <p14:nvPr/>
              </p14:nvContentPartPr>
              <p14:xfrm>
                <a:off x="9091675" y="6085201"/>
                <a:ext cx="12960" cy="239040"/>
              </p14:xfrm>
            </p:contentPart>
          </mc:Choice>
          <mc:Fallback>
            <p:pic>
              <p:nvPicPr>
                <p:cNvPr id="6258" name="Ink 6257">
                  <a:extLst>
                    <a:ext uri="{FF2B5EF4-FFF2-40B4-BE49-F238E27FC236}">
                      <a16:creationId xmlns:a16="http://schemas.microsoft.com/office/drawing/2014/main" id="{0464DB57-55DD-402B-8A33-903098583B2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83035" y="6076561"/>
                  <a:ext cx="30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259" name="Ink 6258">
                  <a:extLst>
                    <a:ext uri="{FF2B5EF4-FFF2-40B4-BE49-F238E27FC236}">
                      <a16:creationId xmlns:a16="http://schemas.microsoft.com/office/drawing/2014/main" id="{BFC3C0FB-90E6-4791-8FA3-927499A9895E}"/>
                    </a:ext>
                  </a:extLst>
                </p14:cNvPr>
                <p14:cNvContentPartPr/>
                <p14:nvPr/>
              </p14:nvContentPartPr>
              <p14:xfrm>
                <a:off x="9159715" y="6162601"/>
                <a:ext cx="70200" cy="144360"/>
              </p14:xfrm>
            </p:contentPart>
          </mc:Choice>
          <mc:Fallback>
            <p:pic>
              <p:nvPicPr>
                <p:cNvPr id="6259" name="Ink 6258">
                  <a:extLst>
                    <a:ext uri="{FF2B5EF4-FFF2-40B4-BE49-F238E27FC236}">
                      <a16:creationId xmlns:a16="http://schemas.microsoft.com/office/drawing/2014/main" id="{BFC3C0FB-90E6-4791-8FA3-927499A9895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150715" y="6153601"/>
                  <a:ext cx="87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260" name="Ink 6259">
                  <a:extLst>
                    <a:ext uri="{FF2B5EF4-FFF2-40B4-BE49-F238E27FC236}">
                      <a16:creationId xmlns:a16="http://schemas.microsoft.com/office/drawing/2014/main" id="{A6734476-FA73-4694-8442-E59D904AE7CA}"/>
                    </a:ext>
                  </a:extLst>
                </p14:cNvPr>
                <p14:cNvContentPartPr/>
                <p14:nvPr/>
              </p14:nvContentPartPr>
              <p14:xfrm>
                <a:off x="9251875" y="6146761"/>
                <a:ext cx="176400" cy="173520"/>
              </p14:xfrm>
            </p:contentPart>
          </mc:Choice>
          <mc:Fallback>
            <p:pic>
              <p:nvPicPr>
                <p:cNvPr id="6260" name="Ink 6259">
                  <a:extLst>
                    <a:ext uri="{FF2B5EF4-FFF2-40B4-BE49-F238E27FC236}">
                      <a16:creationId xmlns:a16="http://schemas.microsoft.com/office/drawing/2014/main" id="{A6734476-FA73-4694-8442-E59D904AE7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242875" y="6137761"/>
                  <a:ext cx="1940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261" name="Ink 6260">
                  <a:extLst>
                    <a:ext uri="{FF2B5EF4-FFF2-40B4-BE49-F238E27FC236}">
                      <a16:creationId xmlns:a16="http://schemas.microsoft.com/office/drawing/2014/main" id="{25205628-3DF4-4618-A7DE-D4FCB4FEEDBF}"/>
                    </a:ext>
                  </a:extLst>
                </p14:cNvPr>
                <p14:cNvContentPartPr/>
                <p14:nvPr/>
              </p14:nvContentPartPr>
              <p14:xfrm>
                <a:off x="9488035" y="6132361"/>
                <a:ext cx="238680" cy="142920"/>
              </p14:xfrm>
            </p:contentPart>
          </mc:Choice>
          <mc:Fallback>
            <p:pic>
              <p:nvPicPr>
                <p:cNvPr id="6261" name="Ink 6260">
                  <a:extLst>
                    <a:ext uri="{FF2B5EF4-FFF2-40B4-BE49-F238E27FC236}">
                      <a16:creationId xmlns:a16="http://schemas.microsoft.com/office/drawing/2014/main" id="{25205628-3DF4-4618-A7DE-D4FCB4FEED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479035" y="6123721"/>
                  <a:ext cx="256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262" name="Ink 6261">
                  <a:extLst>
                    <a:ext uri="{FF2B5EF4-FFF2-40B4-BE49-F238E27FC236}">
                      <a16:creationId xmlns:a16="http://schemas.microsoft.com/office/drawing/2014/main" id="{05EC5326-0DB3-4E2C-8D75-8182F3DE7053}"/>
                    </a:ext>
                  </a:extLst>
                </p14:cNvPr>
                <p14:cNvContentPartPr/>
                <p14:nvPr/>
              </p14:nvContentPartPr>
              <p14:xfrm>
                <a:off x="9103555" y="6162601"/>
                <a:ext cx="71280" cy="51840"/>
              </p14:xfrm>
            </p:contentPart>
          </mc:Choice>
          <mc:Fallback>
            <p:pic>
              <p:nvPicPr>
                <p:cNvPr id="6262" name="Ink 6261">
                  <a:extLst>
                    <a:ext uri="{FF2B5EF4-FFF2-40B4-BE49-F238E27FC236}">
                      <a16:creationId xmlns:a16="http://schemas.microsoft.com/office/drawing/2014/main" id="{05EC5326-0DB3-4E2C-8D75-8182F3DE705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94915" y="6153601"/>
                  <a:ext cx="88920" cy="6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9564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02C-C441-43DF-90EB-E6FE3683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CA" dirty="0"/>
              <a:t>Central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2173C-0AA6-4AE2-B84F-6A2C00B20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401300" cy="3931920"/>
          </a:xfrm>
        </p:spPr>
        <p:txBody>
          <a:bodyPr>
            <a:normAutofit/>
          </a:bodyPr>
          <a:lstStyle/>
          <a:p>
            <a:r>
              <a:rPr lang="en-CA" dirty="0"/>
              <a:t>Can it does difficult tasks by starting from random data and acquiring  </a:t>
            </a:r>
            <a:r>
              <a:rPr lang="en-CA" b="1" dirty="0"/>
              <a:t>all of its knowledge from training data?</a:t>
            </a:r>
            <a:endParaRPr lang="en-CA" dirty="0"/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F93C1B9C-BE6C-4D5B-893A-5D4F8E616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571" y="2836286"/>
            <a:ext cx="3019646" cy="301964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EAFD2-EA34-4309-B45C-DA0EC921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7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5C55E9F6-A2D8-4556-9BEE-1B4C894D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701" y="1443740"/>
            <a:ext cx="7237877" cy="39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FC84C-92A2-4BD3-B213-23960C96D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CA" sz="2800"/>
              <a:t>Back Propagation</a:t>
            </a:r>
          </a:p>
        </p:txBody>
      </p:sp>
      <p:sp>
        <p:nvSpPr>
          <p:cNvPr id="8198" name="Content Placeholder 8197">
            <a:extLst>
              <a:ext uri="{FF2B5EF4-FFF2-40B4-BE49-F238E27FC236}">
                <a16:creationId xmlns:a16="http://schemas.microsoft.com/office/drawing/2014/main" id="{4295B098-16FF-4B34-A254-1BC630349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96159-6C43-4954-9E40-250F3032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325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Speak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elawik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6AF72C2672034295E1687905E31250" ma:contentTypeVersion="2" ma:contentTypeDescription="Create a new document." ma:contentTypeScope="" ma:versionID="158be5e1fc903305cb35e850f127d959">
  <xsd:schema xmlns:xsd="http://www.w3.org/2001/XMLSchema" xmlns:xs="http://www.w3.org/2001/XMLSchema" xmlns:p="http://schemas.microsoft.com/office/2006/metadata/properties" xmlns:ns3="b23e3aed-7b23-4460-a4e6-3a6e77183dcb" targetNamespace="http://schemas.microsoft.com/office/2006/metadata/properties" ma:root="true" ma:fieldsID="fb724abf5ff4c5cfaf883d79a9df3fb7" ns3:_="">
    <xsd:import namespace="b23e3aed-7b23-4460-a4e6-3a6e77183d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3e3aed-7b23-4460-a4e6-3a6e77183d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85A33C-BB4A-4E63-8ACA-21839455F6DD}">
  <ds:schemaRefs>
    <ds:schemaRef ds:uri="b23e3aed-7b23-4460-a4e6-3a6e77183dcb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4382C07-6454-44BA-971F-EE79FF75A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6816A2-FDDB-4B23-A135-03D9A4AAA2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3e3aed-7b23-4460-a4e6-3a6e77183d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1759</Words>
  <Application>Microsoft Office PowerPoint</Application>
  <PresentationFormat>Widescreen</PresentationFormat>
  <Paragraphs>234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Cambria Math</vt:lpstr>
      <vt:lpstr>Garamond</vt:lpstr>
      <vt:lpstr>Selawik Light</vt:lpstr>
      <vt:lpstr>Speak Pro</vt:lpstr>
      <vt:lpstr>SavonVTI</vt:lpstr>
      <vt:lpstr>The Deep Learning Revolution </vt:lpstr>
      <vt:lpstr>FCRC and Turing award</vt:lpstr>
      <vt:lpstr>PowerPoint Presentation</vt:lpstr>
      <vt:lpstr>2 Paradigms for AI:</vt:lpstr>
      <vt:lpstr>What is NN?</vt:lpstr>
      <vt:lpstr>What is NN?(Cont.)</vt:lpstr>
      <vt:lpstr>What is NN?(Cont.)</vt:lpstr>
      <vt:lpstr>Central Question</vt:lpstr>
      <vt:lpstr>Back Propagation</vt:lpstr>
      <vt:lpstr>Back Propagation(Cont.)</vt:lpstr>
      <vt:lpstr>It is not over yet!</vt:lpstr>
      <vt:lpstr>Finale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Deep Learning Revolution </dc:title>
  <dc:creator>Seyedeh Pegah kiaei Ziabari</dc:creator>
  <cp:lastModifiedBy>Seyedeh Pegah kiaei Ziabari</cp:lastModifiedBy>
  <cp:revision>12</cp:revision>
  <dcterms:created xsi:type="dcterms:W3CDTF">2019-11-19T20:26:21Z</dcterms:created>
  <dcterms:modified xsi:type="dcterms:W3CDTF">2019-11-19T23:43:59Z</dcterms:modified>
</cp:coreProperties>
</file>